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4"/>
    <p:sldMasterId id="2147483856" r:id="rId5"/>
  </p:sldMasterIdLst>
  <p:sldIdLst>
    <p:sldId id="256" r:id="rId6"/>
    <p:sldId id="271" r:id="rId7"/>
    <p:sldId id="296" r:id="rId8"/>
    <p:sldId id="297" r:id="rId9"/>
    <p:sldId id="298" r:id="rId10"/>
    <p:sldId id="299" r:id="rId11"/>
    <p:sldId id="272" r:id="rId12"/>
    <p:sldId id="287" r:id="rId13"/>
    <p:sldId id="257" r:id="rId14"/>
    <p:sldId id="266" r:id="rId15"/>
    <p:sldId id="302" r:id="rId16"/>
    <p:sldId id="304" r:id="rId17"/>
    <p:sldId id="277" r:id="rId18"/>
    <p:sldId id="301" r:id="rId19"/>
    <p:sldId id="279" r:id="rId20"/>
    <p:sldId id="305" r:id="rId21"/>
    <p:sldId id="281" r:id="rId22"/>
    <p:sldId id="307" r:id="rId23"/>
    <p:sldId id="283" r:id="rId24"/>
    <p:sldId id="308" r:id="rId25"/>
    <p:sldId id="289" r:id="rId26"/>
    <p:sldId id="290" r:id="rId27"/>
    <p:sldId id="300" r:id="rId28"/>
    <p:sldId id="293" r:id="rId29"/>
    <p:sldId id="295" r:id="rId30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ção Predefinida" id="{141F00AD-253E-49C1-8A85-A18DB62A29CE}">
          <p14:sldIdLst>
            <p14:sldId id="256"/>
            <p14:sldId id="271"/>
            <p14:sldId id="296"/>
            <p14:sldId id="297"/>
            <p14:sldId id="298"/>
            <p14:sldId id="299"/>
            <p14:sldId id="272"/>
            <p14:sldId id="287"/>
            <p14:sldId id="257"/>
            <p14:sldId id="266"/>
            <p14:sldId id="302"/>
            <p14:sldId id="304"/>
            <p14:sldId id="277"/>
            <p14:sldId id="301"/>
            <p14:sldId id="279"/>
            <p14:sldId id="305"/>
            <p14:sldId id="281"/>
            <p14:sldId id="307"/>
            <p14:sldId id="283"/>
            <p14:sldId id="308"/>
            <p14:sldId id="289"/>
            <p14:sldId id="290"/>
            <p14:sldId id="300"/>
            <p14:sldId id="293"/>
            <p14:sldId id="295"/>
          </p14:sldIdLst>
        </p14:section>
        <p14:section name="Secção Sem Título" id="{8F1B8C44-B52B-46A3-A4BE-5043FDB7CFED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188B6D-01B9-45D3-9A09-A6C37A27783F}" v="8" dt="2024-05-06T15:17:36.924"/>
    <p1510:client id="{C7A36EEA-D6EB-E603-4647-4537FC7F0474}" v="6" dt="2024-05-06T15:07:21.2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é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Destaqu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Estilo Claro 1 - Destaqu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Estilo Claro 3 - Destaqu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160"/>
        <p:guide pos="384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microsoft.com/office/2016/11/relationships/changesInfo" Target="changesInfos/changesInfo1.xml"/><Relationship Id="rId8" Type="http://schemas.openxmlformats.org/officeDocument/2006/relationships/slide" Target="slides/slide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elaide Pinto" userId="989ac052-339b-43b2-a3d5-980ba19a5fc3" providerId="ADAL" clId="{502D6C4D-A256-4CF2-9520-31CE701D49BC}"/>
    <pc:docChg chg="undo custSel addSld delSld modSld sldOrd modSection">
      <pc:chgData name="Adelaide Pinto" userId="989ac052-339b-43b2-a3d5-980ba19a5fc3" providerId="ADAL" clId="{502D6C4D-A256-4CF2-9520-31CE701D49BC}" dt="2024-04-07T17:02:14.616" v="323" actId="1076"/>
      <pc:docMkLst>
        <pc:docMk/>
      </pc:docMkLst>
      <pc:sldChg chg="addSp delSp modSp mod addAnim">
        <pc:chgData name="Adelaide Pinto" userId="989ac052-339b-43b2-a3d5-980ba19a5fc3" providerId="ADAL" clId="{502D6C4D-A256-4CF2-9520-31CE701D49BC}" dt="2024-04-05T12:16:02.719" v="16"/>
        <pc:sldMkLst>
          <pc:docMk/>
          <pc:sldMk cId="224483242" sldId="256"/>
        </pc:sldMkLst>
        <pc:spChg chg="mod">
          <ac:chgData name="Adelaide Pinto" userId="989ac052-339b-43b2-a3d5-980ba19a5fc3" providerId="ADAL" clId="{502D6C4D-A256-4CF2-9520-31CE701D49BC}" dt="2024-04-05T12:16:02.717" v="14" actId="26606"/>
          <ac:spMkLst>
            <pc:docMk/>
            <pc:sldMk cId="224483242" sldId="256"/>
            <ac:spMk id="2" creationId="{20437F61-ECB0-4ADC-B3CB-6E0AA8926023}"/>
          </ac:spMkLst>
        </pc:spChg>
        <pc:spChg chg="mod">
          <ac:chgData name="Adelaide Pinto" userId="989ac052-339b-43b2-a3d5-980ba19a5fc3" providerId="ADAL" clId="{502D6C4D-A256-4CF2-9520-31CE701D49BC}" dt="2024-04-05T12:16:02.717" v="14" actId="26606"/>
          <ac:spMkLst>
            <pc:docMk/>
            <pc:sldMk cId="224483242" sldId="256"/>
            <ac:spMk id="3" creationId="{12EF5FFA-22C0-46E7-855F-57C848817AD3}"/>
          </ac:spMkLst>
        </pc:spChg>
        <pc:spChg chg="add del">
          <ac:chgData name="Adelaide Pinto" userId="989ac052-339b-43b2-a3d5-980ba19a5fc3" providerId="ADAL" clId="{502D6C4D-A256-4CF2-9520-31CE701D49BC}" dt="2024-04-05T12:15:07.332" v="4" actId="26606"/>
          <ac:spMkLst>
            <pc:docMk/>
            <pc:sldMk cId="224483242" sldId="256"/>
            <ac:spMk id="1045" creationId="{362D44EE-C852-4460-B8B5-C4F2BC20510C}"/>
          </ac:spMkLst>
        </pc:spChg>
        <pc:spChg chg="add del">
          <ac:chgData name="Adelaide Pinto" userId="989ac052-339b-43b2-a3d5-980ba19a5fc3" providerId="ADAL" clId="{502D6C4D-A256-4CF2-9520-31CE701D49BC}" dt="2024-04-05T12:15:07.332" v="4" actId="26606"/>
          <ac:spMkLst>
            <pc:docMk/>
            <pc:sldMk cId="224483242" sldId="256"/>
            <ac:spMk id="1047" creationId="{658970D8-8D1D-4B5C-894B-E871CC86543D}"/>
          </ac:spMkLst>
        </pc:spChg>
        <pc:spChg chg="add del">
          <ac:chgData name="Adelaide Pinto" userId="989ac052-339b-43b2-a3d5-980ba19a5fc3" providerId="ADAL" clId="{502D6C4D-A256-4CF2-9520-31CE701D49BC}" dt="2024-04-05T12:15:07.332" v="4" actId="26606"/>
          <ac:spMkLst>
            <pc:docMk/>
            <pc:sldMk cId="224483242" sldId="256"/>
            <ac:spMk id="1049" creationId="{F227E5B6-9132-43CA-B503-37A18562ADF2}"/>
          </ac:spMkLst>
        </pc:spChg>
        <pc:spChg chg="add del">
          <ac:chgData name="Adelaide Pinto" userId="989ac052-339b-43b2-a3d5-980ba19a5fc3" providerId="ADAL" clId="{502D6C4D-A256-4CF2-9520-31CE701D49BC}" dt="2024-04-05T12:15:07.332" v="4" actId="26606"/>
          <ac:spMkLst>
            <pc:docMk/>
            <pc:sldMk cId="224483242" sldId="256"/>
            <ac:spMk id="1051" creationId="{03C2051E-A88D-48E5-BACF-AAED17892722}"/>
          </ac:spMkLst>
        </pc:spChg>
        <pc:spChg chg="add del">
          <ac:chgData name="Adelaide Pinto" userId="989ac052-339b-43b2-a3d5-980ba19a5fc3" providerId="ADAL" clId="{502D6C4D-A256-4CF2-9520-31CE701D49BC}" dt="2024-04-05T12:15:07.332" v="4" actId="26606"/>
          <ac:spMkLst>
            <pc:docMk/>
            <pc:sldMk cId="224483242" sldId="256"/>
            <ac:spMk id="1053" creationId="{7821A508-2985-4905-874A-527429BAABFA}"/>
          </ac:spMkLst>
        </pc:spChg>
        <pc:spChg chg="add del">
          <ac:chgData name="Adelaide Pinto" userId="989ac052-339b-43b2-a3d5-980ba19a5fc3" providerId="ADAL" clId="{502D6C4D-A256-4CF2-9520-31CE701D49BC}" dt="2024-04-05T12:15:07.332" v="4" actId="26606"/>
          <ac:spMkLst>
            <pc:docMk/>
            <pc:sldMk cId="224483242" sldId="256"/>
            <ac:spMk id="1055" creationId="{D2929CB1-0E3C-4B2D-ADC5-0154FB33BA44}"/>
          </ac:spMkLst>
        </pc:spChg>
        <pc:spChg chg="add del">
          <ac:chgData name="Adelaide Pinto" userId="989ac052-339b-43b2-a3d5-980ba19a5fc3" providerId="ADAL" clId="{502D6C4D-A256-4CF2-9520-31CE701D49BC}" dt="2024-04-05T12:15:07.332" v="4" actId="26606"/>
          <ac:spMkLst>
            <pc:docMk/>
            <pc:sldMk cId="224483242" sldId="256"/>
            <ac:spMk id="1057" creationId="{5F2F0C84-BE8C-4DC2-A6D3-30349A801D5C}"/>
          </ac:spMkLst>
        </pc:spChg>
        <pc:spChg chg="add del">
          <ac:chgData name="Adelaide Pinto" userId="989ac052-339b-43b2-a3d5-980ba19a5fc3" providerId="ADAL" clId="{502D6C4D-A256-4CF2-9520-31CE701D49BC}" dt="2024-04-05T12:15:02.722" v="1" actId="26606"/>
          <ac:spMkLst>
            <pc:docMk/>
            <pc:sldMk cId="224483242" sldId="256"/>
            <ac:spMk id="1062" creationId="{25E62178-5DE6-44C8-AE62-8B9F37AC0167}"/>
          </ac:spMkLst>
        </pc:spChg>
        <pc:spChg chg="add del">
          <ac:chgData name="Adelaide Pinto" userId="989ac052-339b-43b2-a3d5-980ba19a5fc3" providerId="ADAL" clId="{502D6C4D-A256-4CF2-9520-31CE701D49BC}" dt="2024-04-05T12:15:07.305" v="3" actId="26606"/>
          <ac:spMkLst>
            <pc:docMk/>
            <pc:sldMk cId="224483242" sldId="256"/>
            <ac:spMk id="1066" creationId="{9E4574B5-C90E-412D-BAB0-B9F483290C67}"/>
          </ac:spMkLst>
        </pc:spChg>
        <pc:spChg chg="add del">
          <ac:chgData name="Adelaide Pinto" userId="989ac052-339b-43b2-a3d5-980ba19a5fc3" providerId="ADAL" clId="{502D6C4D-A256-4CF2-9520-31CE701D49BC}" dt="2024-04-05T12:15:07.305" v="3" actId="26606"/>
          <ac:spMkLst>
            <pc:docMk/>
            <pc:sldMk cId="224483242" sldId="256"/>
            <ac:spMk id="1072" creationId="{D776D29F-0A2C-4F75-8582-7C7DFCBD11D5}"/>
          </ac:spMkLst>
        </pc:spChg>
        <pc:spChg chg="add del">
          <ac:chgData name="Adelaide Pinto" userId="989ac052-339b-43b2-a3d5-980ba19a5fc3" providerId="ADAL" clId="{502D6C4D-A256-4CF2-9520-31CE701D49BC}" dt="2024-04-05T12:15:07.305" v="3" actId="26606"/>
          <ac:spMkLst>
            <pc:docMk/>
            <pc:sldMk cId="224483242" sldId="256"/>
            <ac:spMk id="1073" creationId="{C4D41903-2C9D-4F9E-AA1F-6161F8A6FC01}"/>
          </ac:spMkLst>
        </pc:spChg>
        <pc:spChg chg="add del">
          <ac:chgData name="Adelaide Pinto" userId="989ac052-339b-43b2-a3d5-980ba19a5fc3" providerId="ADAL" clId="{502D6C4D-A256-4CF2-9520-31CE701D49BC}" dt="2024-04-05T12:16:02.717" v="14" actId="26606"/>
          <ac:spMkLst>
            <pc:docMk/>
            <pc:sldMk cId="224483242" sldId="256"/>
            <ac:spMk id="1075" creationId="{5964CBE2-084A-47DF-A704-CF5F6217B569}"/>
          </ac:spMkLst>
        </pc:spChg>
        <pc:spChg chg="add">
          <ac:chgData name="Adelaide Pinto" userId="989ac052-339b-43b2-a3d5-980ba19a5fc3" providerId="ADAL" clId="{502D6C4D-A256-4CF2-9520-31CE701D49BC}" dt="2024-04-05T12:16:02.717" v="14" actId="26606"/>
          <ac:spMkLst>
            <pc:docMk/>
            <pc:sldMk cId="224483242" sldId="256"/>
            <ac:spMk id="1082" creationId="{362D44EE-C852-4460-B8B5-C4F2BC20510C}"/>
          </ac:spMkLst>
        </pc:spChg>
        <pc:spChg chg="add">
          <ac:chgData name="Adelaide Pinto" userId="989ac052-339b-43b2-a3d5-980ba19a5fc3" providerId="ADAL" clId="{502D6C4D-A256-4CF2-9520-31CE701D49BC}" dt="2024-04-05T12:16:02.717" v="14" actId="26606"/>
          <ac:spMkLst>
            <pc:docMk/>
            <pc:sldMk cId="224483242" sldId="256"/>
            <ac:spMk id="1084" creationId="{658970D8-8D1D-4B5C-894B-E871CC86543D}"/>
          </ac:spMkLst>
        </pc:spChg>
        <pc:spChg chg="add">
          <ac:chgData name="Adelaide Pinto" userId="989ac052-339b-43b2-a3d5-980ba19a5fc3" providerId="ADAL" clId="{502D6C4D-A256-4CF2-9520-31CE701D49BC}" dt="2024-04-05T12:16:02.717" v="14" actId="26606"/>
          <ac:spMkLst>
            <pc:docMk/>
            <pc:sldMk cId="224483242" sldId="256"/>
            <ac:spMk id="1086" creationId="{F227E5B6-9132-43CA-B503-37A18562ADF2}"/>
          </ac:spMkLst>
        </pc:spChg>
        <pc:spChg chg="add">
          <ac:chgData name="Adelaide Pinto" userId="989ac052-339b-43b2-a3d5-980ba19a5fc3" providerId="ADAL" clId="{502D6C4D-A256-4CF2-9520-31CE701D49BC}" dt="2024-04-05T12:16:02.717" v="14" actId="26606"/>
          <ac:spMkLst>
            <pc:docMk/>
            <pc:sldMk cId="224483242" sldId="256"/>
            <ac:spMk id="1088" creationId="{03C2051E-A88D-48E5-BACF-AAED17892722}"/>
          </ac:spMkLst>
        </pc:spChg>
        <pc:spChg chg="add">
          <ac:chgData name="Adelaide Pinto" userId="989ac052-339b-43b2-a3d5-980ba19a5fc3" providerId="ADAL" clId="{502D6C4D-A256-4CF2-9520-31CE701D49BC}" dt="2024-04-05T12:16:02.717" v="14" actId="26606"/>
          <ac:spMkLst>
            <pc:docMk/>
            <pc:sldMk cId="224483242" sldId="256"/>
            <ac:spMk id="1090" creationId="{7821A508-2985-4905-874A-527429BAABFA}"/>
          </ac:spMkLst>
        </pc:spChg>
        <pc:spChg chg="add">
          <ac:chgData name="Adelaide Pinto" userId="989ac052-339b-43b2-a3d5-980ba19a5fc3" providerId="ADAL" clId="{502D6C4D-A256-4CF2-9520-31CE701D49BC}" dt="2024-04-05T12:16:02.717" v="14" actId="26606"/>
          <ac:spMkLst>
            <pc:docMk/>
            <pc:sldMk cId="224483242" sldId="256"/>
            <ac:spMk id="1092" creationId="{D2929CB1-0E3C-4B2D-ADC5-0154FB33BA44}"/>
          </ac:spMkLst>
        </pc:spChg>
        <pc:spChg chg="add">
          <ac:chgData name="Adelaide Pinto" userId="989ac052-339b-43b2-a3d5-980ba19a5fc3" providerId="ADAL" clId="{502D6C4D-A256-4CF2-9520-31CE701D49BC}" dt="2024-04-05T12:16:02.717" v="14" actId="26606"/>
          <ac:spMkLst>
            <pc:docMk/>
            <pc:sldMk cId="224483242" sldId="256"/>
            <ac:spMk id="1094" creationId="{5F2F0C84-BE8C-4DC2-A6D3-30349A801D5C}"/>
          </ac:spMkLst>
        </pc:spChg>
        <pc:grpChg chg="add del">
          <ac:chgData name="Adelaide Pinto" userId="989ac052-339b-43b2-a3d5-980ba19a5fc3" providerId="ADAL" clId="{502D6C4D-A256-4CF2-9520-31CE701D49BC}" dt="2024-04-05T12:15:02.722" v="1" actId="26606"/>
          <ac:grpSpMkLst>
            <pc:docMk/>
            <pc:sldMk cId="224483242" sldId="256"/>
            <ac:grpSpMk id="1064" creationId="{C29863D6-0FE2-4F80-9C72-1419BDEB4EDA}"/>
          </ac:grpSpMkLst>
        </pc:grpChg>
        <pc:grpChg chg="add del">
          <ac:chgData name="Adelaide Pinto" userId="989ac052-339b-43b2-a3d5-980ba19a5fc3" providerId="ADAL" clId="{502D6C4D-A256-4CF2-9520-31CE701D49BC}" dt="2024-04-05T12:16:02.717" v="14" actId="26606"/>
          <ac:grpSpMkLst>
            <pc:docMk/>
            <pc:sldMk cId="224483242" sldId="256"/>
            <ac:grpSpMk id="1076" creationId="{9523617D-D84A-4054-95AA-9F89131D5FBB}"/>
          </ac:grpSpMkLst>
        </pc:grpChg>
        <pc:picChg chg="mod">
          <ac:chgData name="Adelaide Pinto" userId="989ac052-339b-43b2-a3d5-980ba19a5fc3" providerId="ADAL" clId="{502D6C4D-A256-4CF2-9520-31CE701D49BC}" dt="2024-04-05T12:16:02.717" v="14" actId="26606"/>
          <ac:picMkLst>
            <pc:docMk/>
            <pc:sldMk cId="224483242" sldId="256"/>
            <ac:picMk id="1026" creationId="{E96C85D9-811E-4421-A7EC-63CFC2250534}"/>
          </ac:picMkLst>
        </pc:picChg>
      </pc:sldChg>
      <pc:sldChg chg="addSp delSp modSp mod">
        <pc:chgData name="Adelaide Pinto" userId="989ac052-339b-43b2-a3d5-980ba19a5fc3" providerId="ADAL" clId="{502D6C4D-A256-4CF2-9520-31CE701D49BC}" dt="2024-04-05T13:12:30.206" v="99" actId="1076"/>
        <pc:sldMkLst>
          <pc:docMk/>
          <pc:sldMk cId="646126099" sldId="257"/>
        </pc:sldMkLst>
        <pc:spChg chg="mod">
          <ac:chgData name="Adelaide Pinto" userId="989ac052-339b-43b2-a3d5-980ba19a5fc3" providerId="ADAL" clId="{502D6C4D-A256-4CF2-9520-31CE701D49BC}" dt="2024-04-05T13:12:06.606" v="94" actId="26606"/>
          <ac:spMkLst>
            <pc:docMk/>
            <pc:sldMk cId="646126099" sldId="257"/>
            <ac:spMk id="2" creationId="{C5B16A20-7DC5-4899-A098-5834C2C505C9}"/>
          </ac:spMkLst>
        </pc:spChg>
        <pc:spChg chg="add del">
          <ac:chgData name="Adelaide Pinto" userId="989ac052-339b-43b2-a3d5-980ba19a5fc3" providerId="ADAL" clId="{502D6C4D-A256-4CF2-9520-31CE701D49BC}" dt="2024-04-05T13:12:06.606" v="94" actId="26606"/>
          <ac:spMkLst>
            <pc:docMk/>
            <pc:sldMk cId="646126099" sldId="257"/>
            <ac:spMk id="16" creationId="{BA79A7CF-01AF-4178-9369-94E0C90EB046}"/>
          </ac:spMkLst>
        </pc:spChg>
        <pc:spChg chg="add del">
          <ac:chgData name="Adelaide Pinto" userId="989ac052-339b-43b2-a3d5-980ba19a5fc3" providerId="ADAL" clId="{502D6C4D-A256-4CF2-9520-31CE701D49BC}" dt="2024-04-05T13:12:06.606" v="94" actId="26606"/>
          <ac:spMkLst>
            <pc:docMk/>
            <pc:sldMk cId="646126099" sldId="257"/>
            <ac:spMk id="18" creationId="{99413ED5-9ED4-4772-BCE4-2BCAE6B12E35}"/>
          </ac:spMkLst>
        </pc:spChg>
        <pc:spChg chg="add del">
          <ac:chgData name="Adelaide Pinto" userId="989ac052-339b-43b2-a3d5-980ba19a5fc3" providerId="ADAL" clId="{502D6C4D-A256-4CF2-9520-31CE701D49BC}" dt="2024-04-05T13:12:06.606" v="94" actId="26606"/>
          <ac:spMkLst>
            <pc:docMk/>
            <pc:sldMk cId="646126099" sldId="257"/>
            <ac:spMk id="20" creationId="{04357C93-F0CB-4A1C-8F77-4E9063789819}"/>
          </ac:spMkLst>
        </pc:spChg>
        <pc:spChg chg="add del">
          <ac:chgData name="Adelaide Pinto" userId="989ac052-339b-43b2-a3d5-980ba19a5fc3" providerId="ADAL" clId="{502D6C4D-A256-4CF2-9520-31CE701D49BC}" dt="2024-04-05T13:12:06.606" v="94" actId="26606"/>
          <ac:spMkLst>
            <pc:docMk/>
            <pc:sldMk cId="646126099" sldId="257"/>
            <ac:spMk id="22" creationId="{90F533E9-6690-41A8-A372-4C6C622D028D}"/>
          </ac:spMkLst>
        </pc:spChg>
        <pc:spChg chg="add">
          <ac:chgData name="Adelaide Pinto" userId="989ac052-339b-43b2-a3d5-980ba19a5fc3" providerId="ADAL" clId="{502D6C4D-A256-4CF2-9520-31CE701D49BC}" dt="2024-04-05T13:12:06.606" v="94" actId="26606"/>
          <ac:spMkLst>
            <pc:docMk/>
            <pc:sldMk cId="646126099" sldId="257"/>
            <ac:spMk id="24" creationId="{0E91F5CA-B392-444C-88E3-BF5BAAEBDEB0}"/>
          </ac:spMkLst>
        </pc:spChg>
        <pc:spChg chg="add">
          <ac:chgData name="Adelaide Pinto" userId="989ac052-339b-43b2-a3d5-980ba19a5fc3" providerId="ADAL" clId="{502D6C4D-A256-4CF2-9520-31CE701D49BC}" dt="2024-04-05T13:12:06.606" v="94" actId="26606"/>
          <ac:spMkLst>
            <pc:docMk/>
            <pc:sldMk cId="646126099" sldId="257"/>
            <ac:spMk id="25" creationId="{DFCA2118-59A2-4310-A4B2-F2CBA821E842}"/>
          </ac:spMkLst>
        </pc:spChg>
        <pc:spChg chg="add del">
          <ac:chgData name="Adelaide Pinto" userId="989ac052-339b-43b2-a3d5-980ba19a5fc3" providerId="ADAL" clId="{502D6C4D-A256-4CF2-9520-31CE701D49BC}" dt="2024-04-05T13:11:29.455" v="90" actId="26606"/>
          <ac:spMkLst>
            <pc:docMk/>
            <pc:sldMk cId="646126099" sldId="257"/>
            <ac:spMk id="27" creationId="{C9D4D246-51AC-4DA7-89B9-F2AE87B20962}"/>
          </ac:spMkLst>
        </pc:spChg>
        <pc:spChg chg="add del">
          <ac:chgData name="Adelaide Pinto" userId="989ac052-339b-43b2-a3d5-980ba19a5fc3" providerId="ADAL" clId="{502D6C4D-A256-4CF2-9520-31CE701D49BC}" dt="2024-04-05T13:11:29.455" v="90" actId="26606"/>
          <ac:spMkLst>
            <pc:docMk/>
            <pc:sldMk cId="646126099" sldId="257"/>
            <ac:spMk id="29" creationId="{CA63662A-EC3F-4AB7-ADE6-827AFF643B23}"/>
          </ac:spMkLst>
        </pc:spChg>
        <pc:picChg chg="add del mod">
          <ac:chgData name="Adelaide Pinto" userId="989ac052-339b-43b2-a3d5-980ba19a5fc3" providerId="ADAL" clId="{502D6C4D-A256-4CF2-9520-31CE701D49BC}" dt="2024-04-05T13:11:37.492" v="91" actId="21"/>
          <ac:picMkLst>
            <pc:docMk/>
            <pc:sldMk cId="646126099" sldId="257"/>
            <ac:picMk id="3" creationId="{758B048C-ADCB-19EA-9646-0490E45F6B20}"/>
          </ac:picMkLst>
        </pc:picChg>
        <pc:picChg chg="del">
          <ac:chgData name="Adelaide Pinto" userId="989ac052-339b-43b2-a3d5-980ba19a5fc3" providerId="ADAL" clId="{502D6C4D-A256-4CF2-9520-31CE701D49BC}" dt="2024-04-05T12:55:25.144" v="66" actId="478"/>
          <ac:picMkLst>
            <pc:docMk/>
            <pc:sldMk cId="646126099" sldId="257"/>
            <ac:picMk id="4" creationId="{3F5A81E1-805B-A04C-6643-4339A60968BE}"/>
          </ac:picMkLst>
        </pc:picChg>
        <pc:picChg chg="add mod">
          <ac:chgData name="Adelaide Pinto" userId="989ac052-339b-43b2-a3d5-980ba19a5fc3" providerId="ADAL" clId="{502D6C4D-A256-4CF2-9520-31CE701D49BC}" dt="2024-04-05T13:12:30.206" v="99" actId="1076"/>
          <ac:picMkLst>
            <pc:docMk/>
            <pc:sldMk cId="646126099" sldId="257"/>
            <ac:picMk id="5" creationId="{758B048C-ADCB-19EA-9646-0490E45F6B20}"/>
          </ac:picMkLst>
        </pc:picChg>
        <pc:picChg chg="mod ord">
          <ac:chgData name="Adelaide Pinto" userId="989ac052-339b-43b2-a3d5-980ba19a5fc3" providerId="ADAL" clId="{502D6C4D-A256-4CF2-9520-31CE701D49BC}" dt="2024-04-05T13:12:06.606" v="94" actId="26606"/>
          <ac:picMkLst>
            <pc:docMk/>
            <pc:sldMk cId="646126099" sldId="257"/>
            <ac:picMk id="11" creationId="{034CFE33-AAD9-A8E1-8786-FFF120FA7A86}"/>
          </ac:picMkLst>
        </pc:picChg>
      </pc:sldChg>
      <pc:sldChg chg="addSp delSp modSp mod ord">
        <pc:chgData name="Adelaide Pinto" userId="989ac052-339b-43b2-a3d5-980ba19a5fc3" providerId="ADAL" clId="{502D6C4D-A256-4CF2-9520-31CE701D49BC}" dt="2024-04-05T13:13:48.518" v="121" actId="14100"/>
        <pc:sldMkLst>
          <pc:docMk/>
          <pc:sldMk cId="1185589077" sldId="266"/>
        </pc:sldMkLst>
        <pc:spChg chg="mod">
          <ac:chgData name="Adelaide Pinto" userId="989ac052-339b-43b2-a3d5-980ba19a5fc3" providerId="ADAL" clId="{502D6C4D-A256-4CF2-9520-31CE701D49BC}" dt="2024-04-05T13:13:29.685" v="111" actId="26606"/>
          <ac:spMkLst>
            <pc:docMk/>
            <pc:sldMk cId="1185589077" sldId="266"/>
            <ac:spMk id="2" creationId="{C5B16A20-7DC5-4899-A098-5834C2C505C9}"/>
          </ac:spMkLst>
        </pc:spChg>
        <pc:spChg chg="add del">
          <ac:chgData name="Adelaide Pinto" userId="989ac052-339b-43b2-a3d5-980ba19a5fc3" providerId="ADAL" clId="{502D6C4D-A256-4CF2-9520-31CE701D49BC}" dt="2024-04-05T13:13:29.685" v="111" actId="26606"/>
          <ac:spMkLst>
            <pc:docMk/>
            <pc:sldMk cId="1185589077" sldId="266"/>
            <ac:spMk id="13" creationId="{0E91F5CA-B392-444C-88E3-BF5BAAEBDEB0}"/>
          </ac:spMkLst>
        </pc:spChg>
        <pc:spChg chg="add del">
          <ac:chgData name="Adelaide Pinto" userId="989ac052-339b-43b2-a3d5-980ba19a5fc3" providerId="ADAL" clId="{502D6C4D-A256-4CF2-9520-31CE701D49BC}" dt="2024-04-05T13:13:29.685" v="111" actId="26606"/>
          <ac:spMkLst>
            <pc:docMk/>
            <pc:sldMk cId="1185589077" sldId="266"/>
            <ac:spMk id="15" creationId="{DFCA2118-59A2-4310-A4B2-F2CBA821E842}"/>
          </ac:spMkLst>
        </pc:spChg>
        <pc:spChg chg="add del">
          <ac:chgData name="Adelaide Pinto" userId="989ac052-339b-43b2-a3d5-980ba19a5fc3" providerId="ADAL" clId="{502D6C4D-A256-4CF2-9520-31CE701D49BC}" dt="2024-04-05T13:13:21.145" v="107" actId="26606"/>
          <ac:spMkLst>
            <pc:docMk/>
            <pc:sldMk cId="1185589077" sldId="266"/>
            <ac:spMk id="20" creationId="{50A3C1AB-1153-42D2-8378-34B849C1C4B6}"/>
          </ac:spMkLst>
        </pc:spChg>
        <pc:spChg chg="add del">
          <ac:chgData name="Adelaide Pinto" userId="989ac052-339b-43b2-a3d5-980ba19a5fc3" providerId="ADAL" clId="{502D6C4D-A256-4CF2-9520-31CE701D49BC}" dt="2024-04-05T13:13:21.145" v="107" actId="26606"/>
          <ac:spMkLst>
            <pc:docMk/>
            <pc:sldMk cId="1185589077" sldId="266"/>
            <ac:spMk id="22" creationId="{A3473CF9-37EB-43E7-89EF-D2D1C53D1DAC}"/>
          </ac:spMkLst>
        </pc:spChg>
        <pc:spChg chg="add del">
          <ac:chgData name="Adelaide Pinto" userId="989ac052-339b-43b2-a3d5-980ba19a5fc3" providerId="ADAL" clId="{502D6C4D-A256-4CF2-9520-31CE701D49BC}" dt="2024-04-05T13:13:21.145" v="107" actId="26606"/>
          <ac:spMkLst>
            <pc:docMk/>
            <pc:sldMk cId="1185589077" sldId="266"/>
            <ac:spMk id="24" creationId="{586B4EF9-43BA-4655-A6FF-1D8E21574C95}"/>
          </ac:spMkLst>
        </pc:spChg>
        <pc:spChg chg="add del">
          <ac:chgData name="Adelaide Pinto" userId="989ac052-339b-43b2-a3d5-980ba19a5fc3" providerId="ADAL" clId="{502D6C4D-A256-4CF2-9520-31CE701D49BC}" dt="2024-04-05T13:13:25.505" v="109" actId="26606"/>
          <ac:spMkLst>
            <pc:docMk/>
            <pc:sldMk cId="1185589077" sldId="266"/>
            <ac:spMk id="26" creationId="{53F29798-D584-4792-9B62-3F5F5C36D619}"/>
          </ac:spMkLst>
        </pc:spChg>
        <pc:spChg chg="add del">
          <ac:chgData name="Adelaide Pinto" userId="989ac052-339b-43b2-a3d5-980ba19a5fc3" providerId="ADAL" clId="{502D6C4D-A256-4CF2-9520-31CE701D49BC}" dt="2024-04-05T13:13:29.685" v="111" actId="26606"/>
          <ac:spMkLst>
            <pc:docMk/>
            <pc:sldMk cId="1185589077" sldId="266"/>
            <ac:spMk id="28" creationId="{AF1E5E62-9EB9-408E-AE53-A04A4C8110DE}"/>
          </ac:spMkLst>
        </pc:spChg>
        <pc:spChg chg="add del">
          <ac:chgData name="Adelaide Pinto" userId="989ac052-339b-43b2-a3d5-980ba19a5fc3" providerId="ADAL" clId="{502D6C4D-A256-4CF2-9520-31CE701D49BC}" dt="2024-04-05T13:13:29.685" v="111" actId="26606"/>
          <ac:spMkLst>
            <pc:docMk/>
            <pc:sldMk cId="1185589077" sldId="266"/>
            <ac:spMk id="30" creationId="{9C5704B2-7C5B-4738-AF0D-4A2756A69FA1}"/>
          </ac:spMkLst>
        </pc:spChg>
        <pc:spChg chg="add del">
          <ac:chgData name="Adelaide Pinto" userId="989ac052-339b-43b2-a3d5-980ba19a5fc3" providerId="ADAL" clId="{502D6C4D-A256-4CF2-9520-31CE701D49BC}" dt="2024-04-05T13:13:29.685" v="111" actId="26606"/>
          <ac:spMkLst>
            <pc:docMk/>
            <pc:sldMk cId="1185589077" sldId="266"/>
            <ac:spMk id="32" creationId="{DFB36DC4-A410-4DF1-8453-1D85743F5E07}"/>
          </ac:spMkLst>
        </pc:spChg>
        <pc:picChg chg="del">
          <ac:chgData name="Adelaide Pinto" userId="989ac052-339b-43b2-a3d5-980ba19a5fc3" providerId="ADAL" clId="{502D6C4D-A256-4CF2-9520-31CE701D49BC}" dt="2024-04-05T13:06:13.181" v="84" actId="478"/>
          <ac:picMkLst>
            <pc:docMk/>
            <pc:sldMk cId="1185589077" sldId="266"/>
            <ac:picMk id="3" creationId="{EF632482-F8C3-3141-4D62-575541699ECB}"/>
          </ac:picMkLst>
        </pc:picChg>
        <pc:picChg chg="add del mod">
          <ac:chgData name="Adelaide Pinto" userId="989ac052-339b-43b2-a3d5-980ba19a5fc3" providerId="ADAL" clId="{502D6C4D-A256-4CF2-9520-31CE701D49BC}" dt="2024-04-05T13:13:39.441" v="118" actId="478"/>
          <ac:picMkLst>
            <pc:docMk/>
            <pc:sldMk cId="1185589077" sldId="266"/>
            <ac:picMk id="4" creationId="{04214A03-9868-FCEC-9694-601E981B434F}"/>
          </ac:picMkLst>
        </pc:picChg>
        <pc:picChg chg="add mod">
          <ac:chgData name="Adelaide Pinto" userId="989ac052-339b-43b2-a3d5-980ba19a5fc3" providerId="ADAL" clId="{502D6C4D-A256-4CF2-9520-31CE701D49BC}" dt="2024-04-05T13:13:30.740" v="115" actId="1076"/>
          <ac:picMkLst>
            <pc:docMk/>
            <pc:sldMk cId="1185589077" sldId="266"/>
            <ac:picMk id="5" creationId="{B7EC8242-FDBF-EEAD-4C10-967D1DCAAD8F}"/>
          </ac:picMkLst>
        </pc:picChg>
        <pc:picChg chg="add mod">
          <ac:chgData name="Adelaide Pinto" userId="989ac052-339b-43b2-a3d5-980ba19a5fc3" providerId="ADAL" clId="{502D6C4D-A256-4CF2-9520-31CE701D49BC}" dt="2024-04-05T13:13:48.518" v="121" actId="14100"/>
          <ac:picMkLst>
            <pc:docMk/>
            <pc:sldMk cId="1185589077" sldId="266"/>
            <ac:picMk id="6" creationId="{425EB4FF-79C8-CCA1-DB31-B73635491E11}"/>
          </ac:picMkLst>
        </pc:picChg>
        <pc:picChg chg="mod ord">
          <ac:chgData name="Adelaide Pinto" userId="989ac052-339b-43b2-a3d5-980ba19a5fc3" providerId="ADAL" clId="{502D6C4D-A256-4CF2-9520-31CE701D49BC}" dt="2024-04-05T13:13:29.685" v="111" actId="26606"/>
          <ac:picMkLst>
            <pc:docMk/>
            <pc:sldMk cId="1185589077" sldId="266"/>
            <ac:picMk id="8" creationId="{994D978D-4958-8A56-5795-F471EEC06EC5}"/>
          </ac:picMkLst>
        </pc:picChg>
      </pc:sldChg>
      <pc:sldChg chg="addSp delSp modSp mod">
        <pc:chgData name="Adelaide Pinto" userId="989ac052-339b-43b2-a3d5-980ba19a5fc3" providerId="ADAL" clId="{502D6C4D-A256-4CF2-9520-31CE701D49BC}" dt="2024-04-05T12:19:08.171" v="42" actId="1076"/>
        <pc:sldMkLst>
          <pc:docMk/>
          <pc:sldMk cId="3230270790" sldId="271"/>
        </pc:sldMkLst>
        <pc:spChg chg="mod">
          <ac:chgData name="Adelaide Pinto" userId="989ac052-339b-43b2-a3d5-980ba19a5fc3" providerId="ADAL" clId="{502D6C4D-A256-4CF2-9520-31CE701D49BC}" dt="2024-04-05T12:18:54.748" v="39" actId="1076"/>
          <ac:spMkLst>
            <pc:docMk/>
            <pc:sldMk cId="3230270790" sldId="271"/>
            <ac:spMk id="4" creationId="{5CB38F7D-D76E-429A-8E54-FAA4F29DCF64}"/>
          </ac:spMkLst>
        </pc:spChg>
        <pc:spChg chg="add del">
          <ac:chgData name="Adelaide Pinto" userId="989ac052-339b-43b2-a3d5-980ba19a5fc3" providerId="ADAL" clId="{502D6C4D-A256-4CF2-9520-31CE701D49BC}" dt="2024-04-05T12:15:32.101" v="10" actId="26606"/>
          <ac:spMkLst>
            <pc:docMk/>
            <pc:sldMk cId="3230270790" sldId="271"/>
            <ac:spMk id="31" creationId="{7C432AFE-B3D2-4BFF-BF8F-96C27AFF1AC7}"/>
          </ac:spMkLst>
        </pc:spChg>
        <pc:spChg chg="add del">
          <ac:chgData name="Adelaide Pinto" userId="989ac052-339b-43b2-a3d5-980ba19a5fc3" providerId="ADAL" clId="{502D6C4D-A256-4CF2-9520-31CE701D49BC}" dt="2024-04-05T12:15:32.101" v="10" actId="26606"/>
          <ac:spMkLst>
            <pc:docMk/>
            <pc:sldMk cId="3230270790" sldId="271"/>
            <ac:spMk id="33" creationId="{AF2F604E-43BE-4DC3-B983-E071523364F8}"/>
          </ac:spMkLst>
        </pc:spChg>
        <pc:spChg chg="add del">
          <ac:chgData name="Adelaide Pinto" userId="989ac052-339b-43b2-a3d5-980ba19a5fc3" providerId="ADAL" clId="{502D6C4D-A256-4CF2-9520-31CE701D49BC}" dt="2024-04-05T12:15:32.101" v="10" actId="26606"/>
          <ac:spMkLst>
            <pc:docMk/>
            <pc:sldMk cId="3230270790" sldId="271"/>
            <ac:spMk id="35" creationId="{08C9B587-E65E-4B52-B37C-ABEBB6E87928}"/>
          </ac:spMkLst>
        </pc:spChg>
        <pc:spChg chg="add del">
          <ac:chgData name="Adelaide Pinto" userId="989ac052-339b-43b2-a3d5-980ba19a5fc3" providerId="ADAL" clId="{502D6C4D-A256-4CF2-9520-31CE701D49BC}" dt="2024-04-05T12:15:55.301" v="12" actId="26606"/>
          <ac:spMkLst>
            <pc:docMk/>
            <pc:sldMk cId="3230270790" sldId="271"/>
            <ac:spMk id="38" creationId="{1A9F7B4E-B03D-4F64-BE33-00D074458D45}"/>
          </ac:spMkLst>
        </pc:spChg>
        <pc:spChg chg="add del">
          <ac:chgData name="Adelaide Pinto" userId="989ac052-339b-43b2-a3d5-980ba19a5fc3" providerId="ADAL" clId="{502D6C4D-A256-4CF2-9520-31CE701D49BC}" dt="2024-04-05T12:15:55.301" v="12" actId="26606"/>
          <ac:spMkLst>
            <pc:docMk/>
            <pc:sldMk cId="3230270790" sldId="271"/>
            <ac:spMk id="40" creationId="{7E2BE7F7-CA89-4002-ACCE-A478AEA24F5E}"/>
          </ac:spMkLst>
        </pc:spChg>
        <pc:spChg chg="add del">
          <ac:chgData name="Adelaide Pinto" userId="989ac052-339b-43b2-a3d5-980ba19a5fc3" providerId="ADAL" clId="{502D6C4D-A256-4CF2-9520-31CE701D49BC}" dt="2024-04-05T12:16:22.365" v="19" actId="26606"/>
          <ac:spMkLst>
            <pc:docMk/>
            <pc:sldMk cId="3230270790" sldId="271"/>
            <ac:spMk id="42" creationId="{F3060C83-F051-4F0E-ABAD-AA0DFC48B218}"/>
          </ac:spMkLst>
        </pc:spChg>
        <pc:spChg chg="add del">
          <ac:chgData name="Adelaide Pinto" userId="989ac052-339b-43b2-a3d5-980ba19a5fc3" providerId="ADAL" clId="{502D6C4D-A256-4CF2-9520-31CE701D49BC}" dt="2024-04-05T12:16:22.365" v="19" actId="26606"/>
          <ac:spMkLst>
            <pc:docMk/>
            <pc:sldMk cId="3230270790" sldId="271"/>
            <ac:spMk id="44" creationId="{83C98ABE-055B-441F-B07E-44F97F083C39}"/>
          </ac:spMkLst>
        </pc:spChg>
        <pc:spChg chg="add del">
          <ac:chgData name="Adelaide Pinto" userId="989ac052-339b-43b2-a3d5-980ba19a5fc3" providerId="ADAL" clId="{502D6C4D-A256-4CF2-9520-31CE701D49BC}" dt="2024-04-05T12:16:22.365" v="19" actId="26606"/>
          <ac:spMkLst>
            <pc:docMk/>
            <pc:sldMk cId="3230270790" sldId="271"/>
            <ac:spMk id="46" creationId="{29FDB030-9B49-4CED-8CCD-4D99382388AC}"/>
          </ac:spMkLst>
        </pc:spChg>
        <pc:spChg chg="add del">
          <ac:chgData name="Adelaide Pinto" userId="989ac052-339b-43b2-a3d5-980ba19a5fc3" providerId="ADAL" clId="{502D6C4D-A256-4CF2-9520-31CE701D49BC}" dt="2024-04-05T12:16:22.365" v="19" actId="26606"/>
          <ac:spMkLst>
            <pc:docMk/>
            <pc:sldMk cId="3230270790" sldId="271"/>
            <ac:spMk id="47" creationId="{3783CA14-24A1-485C-8B30-D6A5D87987AD}"/>
          </ac:spMkLst>
        </pc:spChg>
        <pc:spChg chg="add del">
          <ac:chgData name="Adelaide Pinto" userId="989ac052-339b-43b2-a3d5-980ba19a5fc3" providerId="ADAL" clId="{502D6C4D-A256-4CF2-9520-31CE701D49BC}" dt="2024-04-05T12:16:22.365" v="19" actId="26606"/>
          <ac:spMkLst>
            <pc:docMk/>
            <pc:sldMk cId="3230270790" sldId="271"/>
            <ac:spMk id="48" creationId="{9A97C86A-04D6-40F7-AE84-31AB43E6A846}"/>
          </ac:spMkLst>
        </pc:spChg>
        <pc:spChg chg="add del">
          <ac:chgData name="Adelaide Pinto" userId="989ac052-339b-43b2-a3d5-980ba19a5fc3" providerId="ADAL" clId="{502D6C4D-A256-4CF2-9520-31CE701D49BC}" dt="2024-04-05T12:16:22.365" v="19" actId="26606"/>
          <ac:spMkLst>
            <pc:docMk/>
            <pc:sldMk cId="3230270790" sldId="271"/>
            <ac:spMk id="49" creationId="{FF9F2414-84E8-453E-B1F3-389FDE8192D9}"/>
          </ac:spMkLst>
        </pc:spChg>
        <pc:spChg chg="add del">
          <ac:chgData name="Adelaide Pinto" userId="989ac052-339b-43b2-a3d5-980ba19a5fc3" providerId="ADAL" clId="{502D6C4D-A256-4CF2-9520-31CE701D49BC}" dt="2024-04-05T12:16:22.365" v="19" actId="26606"/>
          <ac:spMkLst>
            <pc:docMk/>
            <pc:sldMk cId="3230270790" sldId="271"/>
            <ac:spMk id="50" creationId="{3ECA69A1-7536-43AC-85EF-C7106179F5ED}"/>
          </ac:spMkLst>
        </pc:spChg>
        <pc:spChg chg="add del">
          <ac:chgData name="Adelaide Pinto" userId="989ac052-339b-43b2-a3d5-980ba19a5fc3" providerId="ADAL" clId="{502D6C4D-A256-4CF2-9520-31CE701D49BC}" dt="2024-04-05T12:16:22.251" v="18" actId="26606"/>
          <ac:spMkLst>
            <pc:docMk/>
            <pc:sldMk cId="3230270790" sldId="271"/>
            <ac:spMk id="55" creationId="{C4285719-470E-454C-AF62-8323075F1F5B}"/>
          </ac:spMkLst>
        </pc:spChg>
        <pc:spChg chg="add del">
          <ac:chgData name="Adelaide Pinto" userId="989ac052-339b-43b2-a3d5-980ba19a5fc3" providerId="ADAL" clId="{502D6C4D-A256-4CF2-9520-31CE701D49BC}" dt="2024-04-05T12:16:22.251" v="18" actId="26606"/>
          <ac:spMkLst>
            <pc:docMk/>
            <pc:sldMk cId="3230270790" sldId="271"/>
            <ac:spMk id="57" creationId="{CD9FE4EF-C4D8-49A0-B2FF-81D8DB7D8A24}"/>
          </ac:spMkLst>
        </pc:spChg>
        <pc:spChg chg="add del">
          <ac:chgData name="Adelaide Pinto" userId="989ac052-339b-43b2-a3d5-980ba19a5fc3" providerId="ADAL" clId="{502D6C4D-A256-4CF2-9520-31CE701D49BC}" dt="2024-04-05T12:16:22.251" v="18" actId="26606"/>
          <ac:spMkLst>
            <pc:docMk/>
            <pc:sldMk cId="3230270790" sldId="271"/>
            <ac:spMk id="59" creationId="{4300840D-0A0B-4512-BACA-B439D5B9C57C}"/>
          </ac:spMkLst>
        </pc:spChg>
        <pc:spChg chg="add del">
          <ac:chgData name="Adelaide Pinto" userId="989ac052-339b-43b2-a3d5-980ba19a5fc3" providerId="ADAL" clId="{502D6C4D-A256-4CF2-9520-31CE701D49BC}" dt="2024-04-05T12:16:22.251" v="18" actId="26606"/>
          <ac:spMkLst>
            <pc:docMk/>
            <pc:sldMk cId="3230270790" sldId="271"/>
            <ac:spMk id="61" creationId="{D2B78728-A580-49A7-84F9-6EF6F583ADE0}"/>
          </ac:spMkLst>
        </pc:spChg>
        <pc:spChg chg="add del">
          <ac:chgData name="Adelaide Pinto" userId="989ac052-339b-43b2-a3d5-980ba19a5fc3" providerId="ADAL" clId="{502D6C4D-A256-4CF2-9520-31CE701D49BC}" dt="2024-04-05T12:16:22.251" v="18" actId="26606"/>
          <ac:spMkLst>
            <pc:docMk/>
            <pc:sldMk cId="3230270790" sldId="271"/>
            <ac:spMk id="63" creationId="{38FAA1A1-D861-433F-88FA-1E9D6FD31D11}"/>
          </ac:spMkLst>
        </pc:spChg>
        <pc:spChg chg="add del">
          <ac:chgData name="Adelaide Pinto" userId="989ac052-339b-43b2-a3d5-980ba19a5fc3" providerId="ADAL" clId="{502D6C4D-A256-4CF2-9520-31CE701D49BC}" dt="2024-04-05T12:16:22.251" v="18" actId="26606"/>
          <ac:spMkLst>
            <pc:docMk/>
            <pc:sldMk cId="3230270790" sldId="271"/>
            <ac:spMk id="65" creationId="{8D71EDA1-87BF-4D5D-AB79-F346FD19278A}"/>
          </ac:spMkLst>
        </pc:spChg>
        <pc:spChg chg="add">
          <ac:chgData name="Adelaide Pinto" userId="989ac052-339b-43b2-a3d5-980ba19a5fc3" providerId="ADAL" clId="{502D6C4D-A256-4CF2-9520-31CE701D49BC}" dt="2024-04-05T12:16:22.365" v="19" actId="26606"/>
          <ac:spMkLst>
            <pc:docMk/>
            <pc:sldMk cId="3230270790" sldId="271"/>
            <ac:spMk id="67" creationId="{B621D332-7329-4994-8836-C429A51B7549}"/>
          </ac:spMkLst>
        </pc:spChg>
        <pc:spChg chg="add">
          <ac:chgData name="Adelaide Pinto" userId="989ac052-339b-43b2-a3d5-980ba19a5fc3" providerId="ADAL" clId="{502D6C4D-A256-4CF2-9520-31CE701D49BC}" dt="2024-04-05T12:16:22.365" v="19" actId="26606"/>
          <ac:spMkLst>
            <pc:docMk/>
            <pc:sldMk cId="3230270790" sldId="271"/>
            <ac:spMk id="68" creationId="{6A84B152-3496-4C52-AF08-97AFFC09DD2C}"/>
          </ac:spMkLst>
        </pc:spChg>
        <pc:spChg chg="add">
          <ac:chgData name="Adelaide Pinto" userId="989ac052-339b-43b2-a3d5-980ba19a5fc3" providerId="ADAL" clId="{502D6C4D-A256-4CF2-9520-31CE701D49BC}" dt="2024-04-05T12:16:22.365" v="19" actId="26606"/>
          <ac:spMkLst>
            <pc:docMk/>
            <pc:sldMk cId="3230270790" sldId="271"/>
            <ac:spMk id="69" creationId="{2D20F754-35A9-4508-BE3C-C59996D1437B}"/>
          </ac:spMkLst>
        </pc:spChg>
        <pc:spChg chg="add">
          <ac:chgData name="Adelaide Pinto" userId="989ac052-339b-43b2-a3d5-980ba19a5fc3" providerId="ADAL" clId="{502D6C4D-A256-4CF2-9520-31CE701D49BC}" dt="2024-04-05T12:16:22.365" v="19" actId="26606"/>
          <ac:spMkLst>
            <pc:docMk/>
            <pc:sldMk cId="3230270790" sldId="271"/>
            <ac:spMk id="70" creationId="{6B2ADB95-0FA3-4BD7-A8AC-89D014A83E5B}"/>
          </ac:spMkLst>
        </pc:spChg>
        <pc:spChg chg="add">
          <ac:chgData name="Adelaide Pinto" userId="989ac052-339b-43b2-a3d5-980ba19a5fc3" providerId="ADAL" clId="{502D6C4D-A256-4CF2-9520-31CE701D49BC}" dt="2024-04-05T12:16:22.365" v="19" actId="26606"/>
          <ac:spMkLst>
            <pc:docMk/>
            <pc:sldMk cId="3230270790" sldId="271"/>
            <ac:spMk id="71" creationId="{C924DBCE-E731-4B22-8181-A39C1D86276C}"/>
          </ac:spMkLst>
        </pc:spChg>
        <pc:spChg chg="add">
          <ac:chgData name="Adelaide Pinto" userId="989ac052-339b-43b2-a3d5-980ba19a5fc3" providerId="ADAL" clId="{502D6C4D-A256-4CF2-9520-31CE701D49BC}" dt="2024-04-05T12:16:22.365" v="19" actId="26606"/>
          <ac:spMkLst>
            <pc:docMk/>
            <pc:sldMk cId="3230270790" sldId="271"/>
            <ac:spMk id="72" creationId="{4CBF9756-6AC8-4C65-84DF-56FBFFA1D873}"/>
          </ac:spMkLst>
        </pc:spChg>
        <pc:spChg chg="add">
          <ac:chgData name="Adelaide Pinto" userId="989ac052-339b-43b2-a3d5-980ba19a5fc3" providerId="ADAL" clId="{502D6C4D-A256-4CF2-9520-31CE701D49BC}" dt="2024-04-05T12:16:22.365" v="19" actId="26606"/>
          <ac:spMkLst>
            <pc:docMk/>
            <pc:sldMk cId="3230270790" sldId="271"/>
            <ac:spMk id="73" creationId="{2D385988-EAAF-4C27-AF8A-2BFBECAF3D4F}"/>
          </ac:spMkLst>
        </pc:spChg>
        <pc:graphicFrameChg chg="mod modGraphic">
          <ac:chgData name="Adelaide Pinto" userId="989ac052-339b-43b2-a3d5-980ba19a5fc3" providerId="ADAL" clId="{502D6C4D-A256-4CF2-9520-31CE701D49BC}" dt="2024-04-05T12:19:08.171" v="42" actId="1076"/>
          <ac:graphicFrameMkLst>
            <pc:docMk/>
            <pc:sldMk cId="3230270790" sldId="271"/>
            <ac:graphicFrameMk id="26" creationId="{F17FBC58-CBA5-43DA-9C00-87F041E2360B}"/>
          </ac:graphicFrameMkLst>
        </pc:graphicFrameChg>
        <pc:cxnChg chg="add">
          <ac:chgData name="Adelaide Pinto" userId="989ac052-339b-43b2-a3d5-980ba19a5fc3" providerId="ADAL" clId="{502D6C4D-A256-4CF2-9520-31CE701D49BC}" dt="2024-04-05T12:16:22.365" v="19" actId="26606"/>
          <ac:cxnSpMkLst>
            <pc:docMk/>
            <pc:sldMk cId="3230270790" sldId="271"/>
            <ac:cxnSpMk id="74" creationId="{43621FD4-D14D-45D5-9A57-9A2DE5EA59C0}"/>
          </ac:cxnSpMkLst>
        </pc:cxnChg>
      </pc:sldChg>
      <pc:sldChg chg="addSp delSp modSp mod">
        <pc:chgData name="Adelaide Pinto" userId="989ac052-339b-43b2-a3d5-980ba19a5fc3" providerId="ADAL" clId="{502D6C4D-A256-4CF2-9520-31CE701D49BC}" dt="2024-04-05T12:17:48.293" v="28" actId="26606"/>
        <pc:sldMkLst>
          <pc:docMk/>
          <pc:sldMk cId="191474582" sldId="272"/>
        </pc:sldMkLst>
        <pc:spChg chg="mod">
          <ac:chgData name="Adelaide Pinto" userId="989ac052-339b-43b2-a3d5-980ba19a5fc3" providerId="ADAL" clId="{502D6C4D-A256-4CF2-9520-31CE701D49BC}" dt="2024-04-05T12:17:48.293" v="28" actId="26606"/>
          <ac:spMkLst>
            <pc:docMk/>
            <pc:sldMk cId="191474582" sldId="272"/>
            <ac:spMk id="2" creationId="{0F17A3A3-663D-4F2A-B23C-5CBC52ED1570}"/>
          </ac:spMkLst>
        </pc:spChg>
        <pc:spChg chg="add del">
          <ac:chgData name="Adelaide Pinto" userId="989ac052-339b-43b2-a3d5-980ba19a5fc3" providerId="ADAL" clId="{502D6C4D-A256-4CF2-9520-31CE701D49BC}" dt="2024-04-05T12:17:43.624" v="25" actId="26606"/>
          <ac:spMkLst>
            <pc:docMk/>
            <pc:sldMk cId="191474582" sldId="272"/>
            <ac:spMk id="12" creationId="{46F1F2C8-798B-4CCE-A851-94AFAF350BED}"/>
          </ac:spMkLst>
        </pc:spChg>
        <pc:spChg chg="add del">
          <ac:chgData name="Adelaide Pinto" userId="989ac052-339b-43b2-a3d5-980ba19a5fc3" providerId="ADAL" clId="{502D6C4D-A256-4CF2-9520-31CE701D49BC}" dt="2024-04-05T12:17:43.624" v="25" actId="26606"/>
          <ac:spMkLst>
            <pc:docMk/>
            <pc:sldMk cId="191474582" sldId="272"/>
            <ac:spMk id="14" creationId="{755E9CD0-04B0-4A3C-B291-AD913379C713}"/>
          </ac:spMkLst>
        </pc:spChg>
        <pc:spChg chg="add del">
          <ac:chgData name="Adelaide Pinto" userId="989ac052-339b-43b2-a3d5-980ba19a5fc3" providerId="ADAL" clId="{502D6C4D-A256-4CF2-9520-31CE701D49BC}" dt="2024-04-05T12:17:43.624" v="25" actId="26606"/>
          <ac:spMkLst>
            <pc:docMk/>
            <pc:sldMk cId="191474582" sldId="272"/>
            <ac:spMk id="16" creationId="{1DD8BF3B-6066-418C-8D1A-75C5E396FC04}"/>
          </ac:spMkLst>
        </pc:spChg>
        <pc:spChg chg="add del">
          <ac:chgData name="Adelaide Pinto" userId="989ac052-339b-43b2-a3d5-980ba19a5fc3" providerId="ADAL" clId="{502D6C4D-A256-4CF2-9520-31CE701D49BC}" dt="2024-04-05T12:17:43.624" v="25" actId="26606"/>
          <ac:spMkLst>
            <pc:docMk/>
            <pc:sldMk cId="191474582" sldId="272"/>
            <ac:spMk id="18" creationId="{80BC66F9-7A74-4286-AD22-1174052CC22C}"/>
          </ac:spMkLst>
        </pc:spChg>
        <pc:spChg chg="add del">
          <ac:chgData name="Adelaide Pinto" userId="989ac052-339b-43b2-a3d5-980ba19a5fc3" providerId="ADAL" clId="{502D6C4D-A256-4CF2-9520-31CE701D49BC}" dt="2024-04-05T12:17:43.624" v="25" actId="26606"/>
          <ac:spMkLst>
            <pc:docMk/>
            <pc:sldMk cId="191474582" sldId="272"/>
            <ac:spMk id="20" creationId="{D8142CC3-2B5C-48E6-9DF0-6C8ACBAF23EF}"/>
          </ac:spMkLst>
        </pc:spChg>
        <pc:spChg chg="add del">
          <ac:chgData name="Adelaide Pinto" userId="989ac052-339b-43b2-a3d5-980ba19a5fc3" providerId="ADAL" clId="{502D6C4D-A256-4CF2-9520-31CE701D49BC}" dt="2024-04-05T12:17:43.624" v="25" actId="26606"/>
          <ac:spMkLst>
            <pc:docMk/>
            <pc:sldMk cId="191474582" sldId="272"/>
            <ac:spMk id="24" creationId="{46A89C79-8EF3-4AF9-B3D9-59A883F41C83}"/>
          </ac:spMkLst>
        </pc:spChg>
        <pc:spChg chg="add del">
          <ac:chgData name="Adelaide Pinto" userId="989ac052-339b-43b2-a3d5-980ba19a5fc3" providerId="ADAL" clId="{502D6C4D-A256-4CF2-9520-31CE701D49BC}" dt="2024-04-05T12:17:43.624" v="25" actId="26606"/>
          <ac:spMkLst>
            <pc:docMk/>
            <pc:sldMk cId="191474582" sldId="272"/>
            <ac:spMk id="26" creationId="{EFE5CE34-4543-42E5-B82C-1F3D12422CDD}"/>
          </ac:spMkLst>
        </pc:spChg>
        <pc:spChg chg="add del">
          <ac:chgData name="Adelaide Pinto" userId="989ac052-339b-43b2-a3d5-980ba19a5fc3" providerId="ADAL" clId="{502D6C4D-A256-4CF2-9520-31CE701D49BC}" dt="2024-04-05T12:17:43.624" v="25" actId="26606"/>
          <ac:spMkLst>
            <pc:docMk/>
            <pc:sldMk cId="191474582" sldId="272"/>
            <ac:spMk id="28" creationId="{72AF41FE-63D7-4695-81D2-66D2510E4486}"/>
          </ac:spMkLst>
        </pc:spChg>
        <pc:spChg chg="add del">
          <ac:chgData name="Adelaide Pinto" userId="989ac052-339b-43b2-a3d5-980ba19a5fc3" providerId="ADAL" clId="{502D6C4D-A256-4CF2-9520-31CE701D49BC}" dt="2024-04-05T12:17:48.280" v="27" actId="26606"/>
          <ac:spMkLst>
            <pc:docMk/>
            <pc:sldMk cId="191474582" sldId="272"/>
            <ac:spMk id="30" creationId="{9AFC454B-A080-4D23-B177-6D5356C6E6EF}"/>
          </ac:spMkLst>
        </pc:spChg>
        <pc:spChg chg="add del">
          <ac:chgData name="Adelaide Pinto" userId="989ac052-339b-43b2-a3d5-980ba19a5fc3" providerId="ADAL" clId="{502D6C4D-A256-4CF2-9520-31CE701D49BC}" dt="2024-04-05T12:17:48.280" v="27" actId="26606"/>
          <ac:spMkLst>
            <pc:docMk/>
            <pc:sldMk cId="191474582" sldId="272"/>
            <ac:spMk id="31" creationId="{D0522C2C-7B5C-48A7-A969-03941E5D2E76}"/>
          </ac:spMkLst>
        </pc:spChg>
        <pc:spChg chg="add del">
          <ac:chgData name="Adelaide Pinto" userId="989ac052-339b-43b2-a3d5-980ba19a5fc3" providerId="ADAL" clId="{502D6C4D-A256-4CF2-9520-31CE701D49BC}" dt="2024-04-05T12:17:48.280" v="27" actId="26606"/>
          <ac:spMkLst>
            <pc:docMk/>
            <pc:sldMk cId="191474582" sldId="272"/>
            <ac:spMk id="32" creationId="{9C682A1A-5B2D-4111-BBD6-620165633E5B}"/>
          </ac:spMkLst>
        </pc:spChg>
        <pc:spChg chg="add del">
          <ac:chgData name="Adelaide Pinto" userId="989ac052-339b-43b2-a3d5-980ba19a5fc3" providerId="ADAL" clId="{502D6C4D-A256-4CF2-9520-31CE701D49BC}" dt="2024-04-05T12:17:48.280" v="27" actId="26606"/>
          <ac:spMkLst>
            <pc:docMk/>
            <pc:sldMk cId="191474582" sldId="272"/>
            <ac:spMk id="33" creationId="{D6EE29F2-D77F-4BD0-A20B-334D316A1C9D}"/>
          </ac:spMkLst>
        </pc:spChg>
        <pc:spChg chg="add del">
          <ac:chgData name="Adelaide Pinto" userId="989ac052-339b-43b2-a3d5-980ba19a5fc3" providerId="ADAL" clId="{502D6C4D-A256-4CF2-9520-31CE701D49BC}" dt="2024-04-05T12:17:48.280" v="27" actId="26606"/>
          <ac:spMkLst>
            <pc:docMk/>
            <pc:sldMk cId="191474582" sldId="272"/>
            <ac:spMk id="34" creationId="{22D09ED2-868F-42C6-866E-F92E0CEF314F}"/>
          </ac:spMkLst>
        </pc:spChg>
        <pc:spChg chg="add">
          <ac:chgData name="Adelaide Pinto" userId="989ac052-339b-43b2-a3d5-980ba19a5fc3" providerId="ADAL" clId="{502D6C4D-A256-4CF2-9520-31CE701D49BC}" dt="2024-04-05T12:17:48.293" v="28" actId="26606"/>
          <ac:spMkLst>
            <pc:docMk/>
            <pc:sldMk cId="191474582" sldId="272"/>
            <ac:spMk id="36" creationId="{46F1F2C8-798B-4CCE-A851-94AFAF350BED}"/>
          </ac:spMkLst>
        </pc:spChg>
        <pc:spChg chg="add">
          <ac:chgData name="Adelaide Pinto" userId="989ac052-339b-43b2-a3d5-980ba19a5fc3" providerId="ADAL" clId="{502D6C4D-A256-4CF2-9520-31CE701D49BC}" dt="2024-04-05T12:17:48.293" v="28" actId="26606"/>
          <ac:spMkLst>
            <pc:docMk/>
            <pc:sldMk cId="191474582" sldId="272"/>
            <ac:spMk id="37" creationId="{755E9CD0-04B0-4A3C-B291-AD913379C713}"/>
          </ac:spMkLst>
        </pc:spChg>
        <pc:spChg chg="add">
          <ac:chgData name="Adelaide Pinto" userId="989ac052-339b-43b2-a3d5-980ba19a5fc3" providerId="ADAL" clId="{502D6C4D-A256-4CF2-9520-31CE701D49BC}" dt="2024-04-05T12:17:48.293" v="28" actId="26606"/>
          <ac:spMkLst>
            <pc:docMk/>
            <pc:sldMk cId="191474582" sldId="272"/>
            <ac:spMk id="38" creationId="{1DD8BF3B-6066-418C-8D1A-75C5E396FC04}"/>
          </ac:spMkLst>
        </pc:spChg>
        <pc:spChg chg="add">
          <ac:chgData name="Adelaide Pinto" userId="989ac052-339b-43b2-a3d5-980ba19a5fc3" providerId="ADAL" clId="{502D6C4D-A256-4CF2-9520-31CE701D49BC}" dt="2024-04-05T12:17:48.293" v="28" actId="26606"/>
          <ac:spMkLst>
            <pc:docMk/>
            <pc:sldMk cId="191474582" sldId="272"/>
            <ac:spMk id="39" creationId="{80BC66F9-7A74-4286-AD22-1174052CC22C}"/>
          </ac:spMkLst>
        </pc:spChg>
        <pc:spChg chg="add">
          <ac:chgData name="Adelaide Pinto" userId="989ac052-339b-43b2-a3d5-980ba19a5fc3" providerId="ADAL" clId="{502D6C4D-A256-4CF2-9520-31CE701D49BC}" dt="2024-04-05T12:17:48.293" v="28" actId="26606"/>
          <ac:spMkLst>
            <pc:docMk/>
            <pc:sldMk cId="191474582" sldId="272"/>
            <ac:spMk id="40" creationId="{D8142CC3-2B5C-48E6-9DF0-6C8ACBAF23EF}"/>
          </ac:spMkLst>
        </pc:spChg>
        <pc:spChg chg="add">
          <ac:chgData name="Adelaide Pinto" userId="989ac052-339b-43b2-a3d5-980ba19a5fc3" providerId="ADAL" clId="{502D6C4D-A256-4CF2-9520-31CE701D49BC}" dt="2024-04-05T12:17:48.293" v="28" actId="26606"/>
          <ac:spMkLst>
            <pc:docMk/>
            <pc:sldMk cId="191474582" sldId="272"/>
            <ac:spMk id="42" creationId="{46A89C79-8EF3-4AF9-B3D9-59A883F41C83}"/>
          </ac:spMkLst>
        </pc:spChg>
        <pc:spChg chg="add">
          <ac:chgData name="Adelaide Pinto" userId="989ac052-339b-43b2-a3d5-980ba19a5fc3" providerId="ADAL" clId="{502D6C4D-A256-4CF2-9520-31CE701D49BC}" dt="2024-04-05T12:17:48.293" v="28" actId="26606"/>
          <ac:spMkLst>
            <pc:docMk/>
            <pc:sldMk cId="191474582" sldId="272"/>
            <ac:spMk id="43" creationId="{EFE5CE34-4543-42E5-B82C-1F3D12422CDD}"/>
          </ac:spMkLst>
        </pc:spChg>
        <pc:spChg chg="add">
          <ac:chgData name="Adelaide Pinto" userId="989ac052-339b-43b2-a3d5-980ba19a5fc3" providerId="ADAL" clId="{502D6C4D-A256-4CF2-9520-31CE701D49BC}" dt="2024-04-05T12:17:48.293" v="28" actId="26606"/>
          <ac:spMkLst>
            <pc:docMk/>
            <pc:sldMk cId="191474582" sldId="272"/>
            <ac:spMk id="44" creationId="{72AF41FE-63D7-4695-81D2-66D2510E4486}"/>
          </ac:spMkLst>
        </pc:spChg>
        <pc:picChg chg="mod">
          <ac:chgData name="Adelaide Pinto" userId="989ac052-339b-43b2-a3d5-980ba19a5fc3" providerId="ADAL" clId="{502D6C4D-A256-4CF2-9520-31CE701D49BC}" dt="2024-04-05T12:17:48.293" v="28" actId="26606"/>
          <ac:picMkLst>
            <pc:docMk/>
            <pc:sldMk cId="191474582" sldId="272"/>
            <ac:picMk id="7" creationId="{6C3C627E-BD81-C86D-49E2-39CC983929D8}"/>
          </ac:picMkLst>
        </pc:picChg>
        <pc:cxnChg chg="add del">
          <ac:chgData name="Adelaide Pinto" userId="989ac052-339b-43b2-a3d5-980ba19a5fc3" providerId="ADAL" clId="{502D6C4D-A256-4CF2-9520-31CE701D49BC}" dt="2024-04-05T12:17:43.624" v="25" actId="26606"/>
          <ac:cxnSpMkLst>
            <pc:docMk/>
            <pc:sldMk cId="191474582" sldId="272"/>
            <ac:cxnSpMk id="22" creationId="{7B2D303B-3DD0-4319-9EAD-361847FEC71D}"/>
          </ac:cxnSpMkLst>
        </pc:cxnChg>
        <pc:cxnChg chg="add">
          <ac:chgData name="Adelaide Pinto" userId="989ac052-339b-43b2-a3d5-980ba19a5fc3" providerId="ADAL" clId="{502D6C4D-A256-4CF2-9520-31CE701D49BC}" dt="2024-04-05T12:17:48.293" v="28" actId="26606"/>
          <ac:cxnSpMkLst>
            <pc:docMk/>
            <pc:sldMk cId="191474582" sldId="272"/>
            <ac:cxnSpMk id="41" creationId="{7B2D303B-3DD0-4319-9EAD-361847FEC71D}"/>
          </ac:cxnSpMkLst>
        </pc:cxnChg>
      </pc:sldChg>
      <pc:sldChg chg="addSp delSp modSp mod">
        <pc:chgData name="Adelaide Pinto" userId="989ac052-339b-43b2-a3d5-980ba19a5fc3" providerId="ADAL" clId="{502D6C4D-A256-4CF2-9520-31CE701D49BC}" dt="2024-04-07T15:00:44.143" v="194" actId="26606"/>
        <pc:sldMkLst>
          <pc:docMk/>
          <pc:sldMk cId="2586564996" sldId="277"/>
        </pc:sldMkLst>
        <pc:spChg chg="mod">
          <ac:chgData name="Adelaide Pinto" userId="989ac052-339b-43b2-a3d5-980ba19a5fc3" providerId="ADAL" clId="{502D6C4D-A256-4CF2-9520-31CE701D49BC}" dt="2024-04-07T15:00:44.143" v="194" actId="26606"/>
          <ac:spMkLst>
            <pc:docMk/>
            <pc:sldMk cId="2586564996" sldId="277"/>
            <ac:spMk id="2" creationId="{0F17A3A3-663D-4F2A-B23C-5CBC52ED1570}"/>
          </ac:spMkLst>
        </pc:spChg>
        <pc:spChg chg="add del">
          <ac:chgData name="Adelaide Pinto" userId="989ac052-339b-43b2-a3d5-980ba19a5fc3" providerId="ADAL" clId="{502D6C4D-A256-4CF2-9520-31CE701D49BC}" dt="2024-04-07T15:00:44.127" v="193" actId="26606"/>
          <ac:spMkLst>
            <pc:docMk/>
            <pc:sldMk cId="2586564996" sldId="277"/>
            <ac:spMk id="12" creationId="{934F1179-B481-4F9E-BCA3-AFB972070F83}"/>
          </ac:spMkLst>
        </pc:spChg>
        <pc:spChg chg="add del">
          <ac:chgData name="Adelaide Pinto" userId="989ac052-339b-43b2-a3d5-980ba19a5fc3" providerId="ADAL" clId="{502D6C4D-A256-4CF2-9520-31CE701D49BC}" dt="2024-04-07T15:00:44.127" v="193" actId="26606"/>
          <ac:spMkLst>
            <pc:docMk/>
            <pc:sldMk cId="2586564996" sldId="277"/>
            <ac:spMk id="14" creationId="{827DC2C4-B485-428A-BF4A-472D2967F47F}"/>
          </ac:spMkLst>
        </pc:spChg>
        <pc:spChg chg="add del">
          <ac:chgData name="Adelaide Pinto" userId="989ac052-339b-43b2-a3d5-980ba19a5fc3" providerId="ADAL" clId="{502D6C4D-A256-4CF2-9520-31CE701D49BC}" dt="2024-04-07T15:00:44.127" v="193" actId="26606"/>
          <ac:spMkLst>
            <pc:docMk/>
            <pc:sldMk cId="2586564996" sldId="277"/>
            <ac:spMk id="16" creationId="{EE04B5EB-F158-4507-90DD-BD23620C7CC9}"/>
          </ac:spMkLst>
        </pc:spChg>
        <pc:spChg chg="add">
          <ac:chgData name="Adelaide Pinto" userId="989ac052-339b-43b2-a3d5-980ba19a5fc3" providerId="ADAL" clId="{502D6C4D-A256-4CF2-9520-31CE701D49BC}" dt="2024-04-07T15:00:44.143" v="194" actId="26606"/>
          <ac:spMkLst>
            <pc:docMk/>
            <pc:sldMk cId="2586564996" sldId="277"/>
            <ac:spMk id="22" creationId="{A3363022-C969-41E9-8EB2-E4C94908C1FA}"/>
          </ac:spMkLst>
        </pc:spChg>
        <pc:spChg chg="add">
          <ac:chgData name="Adelaide Pinto" userId="989ac052-339b-43b2-a3d5-980ba19a5fc3" providerId="ADAL" clId="{502D6C4D-A256-4CF2-9520-31CE701D49BC}" dt="2024-04-07T15:00:44.143" v="194" actId="26606"/>
          <ac:spMkLst>
            <pc:docMk/>
            <pc:sldMk cId="2586564996" sldId="277"/>
            <ac:spMk id="23" creationId="{8D1AD6B3-BE88-4CEB-BA17-790657CC4729}"/>
          </ac:spMkLst>
        </pc:spChg>
        <pc:grpChg chg="add">
          <ac:chgData name="Adelaide Pinto" userId="989ac052-339b-43b2-a3d5-980ba19a5fc3" providerId="ADAL" clId="{502D6C4D-A256-4CF2-9520-31CE701D49BC}" dt="2024-04-07T15:00:44.143" v="194" actId="26606"/>
          <ac:grpSpMkLst>
            <pc:docMk/>
            <pc:sldMk cId="2586564996" sldId="277"/>
            <ac:grpSpMk id="18" creationId="{89D1390B-7E13-4B4F-9CB2-391063412E54}"/>
          </ac:grpSpMkLst>
        </pc:grpChg>
        <pc:picChg chg="mod">
          <ac:chgData name="Adelaide Pinto" userId="989ac052-339b-43b2-a3d5-980ba19a5fc3" providerId="ADAL" clId="{502D6C4D-A256-4CF2-9520-31CE701D49BC}" dt="2024-04-07T15:00:44.143" v="194" actId="26606"/>
          <ac:picMkLst>
            <pc:docMk/>
            <pc:sldMk cId="2586564996" sldId="277"/>
            <ac:picMk id="7" creationId="{46D8E3C6-4D13-90CF-761C-3F6B7CBEB72D}"/>
          </ac:picMkLst>
        </pc:picChg>
        <pc:picChg chg="add">
          <ac:chgData name="Adelaide Pinto" userId="989ac052-339b-43b2-a3d5-980ba19a5fc3" providerId="ADAL" clId="{502D6C4D-A256-4CF2-9520-31CE701D49BC}" dt="2024-04-07T15:00:44.143" v="194" actId="26606"/>
          <ac:picMkLst>
            <pc:docMk/>
            <pc:sldMk cId="2586564996" sldId="277"/>
            <ac:picMk id="11" creationId="{D3831F0D-7BBE-A5C4-2E71-22CAC62BA82B}"/>
          </ac:picMkLst>
        </pc:picChg>
      </pc:sldChg>
      <pc:sldChg chg="addSp delSp modSp mod">
        <pc:chgData name="Adelaide Pinto" userId="989ac052-339b-43b2-a3d5-980ba19a5fc3" providerId="ADAL" clId="{502D6C4D-A256-4CF2-9520-31CE701D49BC}" dt="2024-04-07T15:05:33.225" v="230" actId="1076"/>
        <pc:sldMkLst>
          <pc:docMk/>
          <pc:sldMk cId="1245043546" sldId="279"/>
        </pc:sldMkLst>
        <pc:picChg chg="del">
          <ac:chgData name="Adelaide Pinto" userId="989ac052-339b-43b2-a3d5-980ba19a5fc3" providerId="ADAL" clId="{502D6C4D-A256-4CF2-9520-31CE701D49BC}" dt="2024-04-07T15:04:50.291" v="224" actId="478"/>
          <ac:picMkLst>
            <pc:docMk/>
            <pc:sldMk cId="1245043546" sldId="279"/>
            <ac:picMk id="3" creationId="{5910E501-D6C8-95D8-31B2-4FB6F3E4AEB7}"/>
          </ac:picMkLst>
        </pc:picChg>
        <pc:picChg chg="add mod">
          <ac:chgData name="Adelaide Pinto" userId="989ac052-339b-43b2-a3d5-980ba19a5fc3" providerId="ADAL" clId="{502D6C4D-A256-4CF2-9520-31CE701D49BC}" dt="2024-04-07T15:05:33.225" v="230" actId="1076"/>
          <ac:picMkLst>
            <pc:docMk/>
            <pc:sldMk cId="1245043546" sldId="279"/>
            <ac:picMk id="4" creationId="{6E6C5572-26A3-398E-3992-A08AD6B57801}"/>
          </ac:picMkLst>
        </pc:picChg>
      </pc:sldChg>
      <pc:sldChg chg="addSp delSp modSp mod">
        <pc:chgData name="Adelaide Pinto" userId="989ac052-339b-43b2-a3d5-980ba19a5fc3" providerId="ADAL" clId="{502D6C4D-A256-4CF2-9520-31CE701D49BC}" dt="2024-04-07T15:07:33.746" v="241" actId="1076"/>
        <pc:sldMkLst>
          <pc:docMk/>
          <pc:sldMk cId="3599167390" sldId="281"/>
        </pc:sldMkLst>
        <pc:picChg chg="add mod">
          <ac:chgData name="Adelaide Pinto" userId="989ac052-339b-43b2-a3d5-980ba19a5fc3" providerId="ADAL" clId="{502D6C4D-A256-4CF2-9520-31CE701D49BC}" dt="2024-04-07T15:07:33.746" v="241" actId="1076"/>
          <ac:picMkLst>
            <pc:docMk/>
            <pc:sldMk cId="3599167390" sldId="281"/>
            <ac:picMk id="3" creationId="{51F09CB7-6FA4-4321-D878-783AA1EA6E2C}"/>
          </ac:picMkLst>
        </pc:picChg>
        <pc:picChg chg="del">
          <ac:chgData name="Adelaide Pinto" userId="989ac052-339b-43b2-a3d5-980ba19a5fc3" providerId="ADAL" clId="{502D6C4D-A256-4CF2-9520-31CE701D49BC}" dt="2024-04-07T15:07:04.100" v="235" actId="478"/>
          <ac:picMkLst>
            <pc:docMk/>
            <pc:sldMk cId="3599167390" sldId="281"/>
            <ac:picMk id="5" creationId="{BFE6ECAF-ACA7-C30B-00E5-F3FBAFBCC484}"/>
          </ac:picMkLst>
        </pc:picChg>
      </pc:sldChg>
      <pc:sldChg chg="addSp delSp modSp add del mod">
        <pc:chgData name="Adelaide Pinto" userId="989ac052-339b-43b2-a3d5-980ba19a5fc3" providerId="ADAL" clId="{502D6C4D-A256-4CF2-9520-31CE701D49BC}" dt="2024-04-07T15:10:37.287" v="252" actId="14100"/>
        <pc:sldMkLst>
          <pc:docMk/>
          <pc:sldMk cId="1400832536" sldId="283"/>
        </pc:sldMkLst>
        <pc:picChg chg="del">
          <ac:chgData name="Adelaide Pinto" userId="989ac052-339b-43b2-a3d5-980ba19a5fc3" providerId="ADAL" clId="{502D6C4D-A256-4CF2-9520-31CE701D49BC}" dt="2024-04-07T15:09:54.077" v="247" actId="478"/>
          <ac:picMkLst>
            <pc:docMk/>
            <pc:sldMk cId="1400832536" sldId="283"/>
            <ac:picMk id="3" creationId="{57DFA4F0-C117-97AB-6F93-FCA8D27D3803}"/>
          </ac:picMkLst>
        </pc:picChg>
        <pc:picChg chg="add mod">
          <ac:chgData name="Adelaide Pinto" userId="989ac052-339b-43b2-a3d5-980ba19a5fc3" providerId="ADAL" clId="{502D6C4D-A256-4CF2-9520-31CE701D49BC}" dt="2024-04-07T15:10:37.287" v="252" actId="14100"/>
          <ac:picMkLst>
            <pc:docMk/>
            <pc:sldMk cId="1400832536" sldId="283"/>
            <ac:picMk id="4" creationId="{F975C2A5-A219-688B-F582-55B34A524089}"/>
          </ac:picMkLst>
        </pc:picChg>
      </pc:sldChg>
      <pc:sldChg chg="addSp delSp modSp mod">
        <pc:chgData name="Adelaide Pinto" userId="989ac052-339b-43b2-a3d5-980ba19a5fc3" providerId="ADAL" clId="{502D6C4D-A256-4CF2-9520-31CE701D49BC}" dt="2024-04-05T13:04:41.515" v="83" actId="14100"/>
        <pc:sldMkLst>
          <pc:docMk/>
          <pc:sldMk cId="2854135881" sldId="287"/>
        </pc:sldMkLst>
        <pc:spChg chg="mod">
          <ac:chgData name="Adelaide Pinto" userId="989ac052-339b-43b2-a3d5-980ba19a5fc3" providerId="ADAL" clId="{502D6C4D-A256-4CF2-9520-31CE701D49BC}" dt="2024-04-05T12:18:12.423" v="35" actId="26606"/>
          <ac:spMkLst>
            <pc:docMk/>
            <pc:sldMk cId="2854135881" sldId="287"/>
            <ac:spMk id="2" creationId="{CCF79168-E5AB-40C8-90D2-25F217F57306}"/>
          </ac:spMkLst>
        </pc:spChg>
        <pc:spChg chg="add del">
          <ac:chgData name="Adelaide Pinto" userId="989ac052-339b-43b2-a3d5-980ba19a5fc3" providerId="ADAL" clId="{502D6C4D-A256-4CF2-9520-31CE701D49BC}" dt="2024-04-05T12:55:05.570" v="61" actId="22"/>
          <ac:spMkLst>
            <pc:docMk/>
            <pc:sldMk cId="2854135881" sldId="287"/>
            <ac:spMk id="9" creationId="{25021CD4-B56A-FA03-16A3-3A0E45724CA4}"/>
          </ac:spMkLst>
        </pc:spChg>
        <pc:spChg chg="add del">
          <ac:chgData name="Adelaide Pinto" userId="989ac052-339b-43b2-a3d5-980ba19a5fc3" providerId="ADAL" clId="{502D6C4D-A256-4CF2-9520-31CE701D49BC}" dt="2024-04-05T12:18:00.099" v="30" actId="26606"/>
          <ac:spMkLst>
            <pc:docMk/>
            <pc:sldMk cId="2854135881" sldId="287"/>
            <ac:spMk id="20" creationId="{467F378D-A000-47AE-83B2-D9954D8C9423}"/>
          </ac:spMkLst>
        </pc:spChg>
        <pc:spChg chg="add del">
          <ac:chgData name="Adelaide Pinto" userId="989ac052-339b-43b2-a3d5-980ba19a5fc3" providerId="ADAL" clId="{502D6C4D-A256-4CF2-9520-31CE701D49BC}" dt="2024-04-05T12:18:00.099" v="30" actId="26606"/>
          <ac:spMkLst>
            <pc:docMk/>
            <pc:sldMk cId="2854135881" sldId="287"/>
            <ac:spMk id="22" creationId="{48E26863-5660-4928-984A-CA2CFC8F664D}"/>
          </ac:spMkLst>
        </pc:spChg>
        <pc:spChg chg="add del">
          <ac:chgData name="Adelaide Pinto" userId="989ac052-339b-43b2-a3d5-980ba19a5fc3" providerId="ADAL" clId="{502D6C4D-A256-4CF2-9520-31CE701D49BC}" dt="2024-04-05T12:18:00.099" v="30" actId="26606"/>
          <ac:spMkLst>
            <pc:docMk/>
            <pc:sldMk cId="2854135881" sldId="287"/>
            <ac:spMk id="24" creationId="{D7538F2A-6532-4E38-8354-21841BB0B4E7}"/>
          </ac:spMkLst>
        </pc:spChg>
        <pc:spChg chg="add del">
          <ac:chgData name="Adelaide Pinto" userId="989ac052-339b-43b2-a3d5-980ba19a5fc3" providerId="ADAL" clId="{502D6C4D-A256-4CF2-9520-31CE701D49BC}" dt="2024-04-05T12:18:00.099" v="30" actId="26606"/>
          <ac:spMkLst>
            <pc:docMk/>
            <pc:sldMk cId="2854135881" sldId="287"/>
            <ac:spMk id="26" creationId="{52F31131-35FC-4834-8E62-1D9DA3BE2A97}"/>
          </ac:spMkLst>
        </pc:spChg>
        <pc:spChg chg="add del">
          <ac:chgData name="Adelaide Pinto" userId="989ac052-339b-43b2-a3d5-980ba19a5fc3" providerId="ADAL" clId="{502D6C4D-A256-4CF2-9520-31CE701D49BC}" dt="2024-04-05T12:18:00.099" v="30" actId="26606"/>
          <ac:spMkLst>
            <pc:docMk/>
            <pc:sldMk cId="2854135881" sldId="287"/>
            <ac:spMk id="28" creationId="{E7AD7F70-85A5-463C-9B1F-3182B60F8666}"/>
          </ac:spMkLst>
        </pc:spChg>
        <pc:spChg chg="add del">
          <ac:chgData name="Adelaide Pinto" userId="989ac052-339b-43b2-a3d5-980ba19a5fc3" providerId="ADAL" clId="{502D6C4D-A256-4CF2-9520-31CE701D49BC}" dt="2024-04-05T12:18:00.099" v="30" actId="26606"/>
          <ac:spMkLst>
            <pc:docMk/>
            <pc:sldMk cId="2854135881" sldId="287"/>
            <ac:spMk id="30" creationId="{E5F002A4-1B0E-473E-AD7B-8346FB83B434}"/>
          </ac:spMkLst>
        </pc:spChg>
        <pc:spChg chg="add del">
          <ac:chgData name="Adelaide Pinto" userId="989ac052-339b-43b2-a3d5-980ba19a5fc3" providerId="ADAL" clId="{502D6C4D-A256-4CF2-9520-31CE701D49BC}" dt="2024-04-05T12:18:00.099" v="30" actId="26606"/>
          <ac:spMkLst>
            <pc:docMk/>
            <pc:sldMk cId="2854135881" sldId="287"/>
            <ac:spMk id="32" creationId="{13AF7514-9DD7-4ADB-84DF-5D8B61E735FE}"/>
          </ac:spMkLst>
        </pc:spChg>
        <pc:spChg chg="add del">
          <ac:chgData name="Adelaide Pinto" userId="989ac052-339b-43b2-a3d5-980ba19a5fc3" providerId="ADAL" clId="{502D6C4D-A256-4CF2-9520-31CE701D49BC}" dt="2024-04-05T12:18:08.375" v="32" actId="26606"/>
          <ac:spMkLst>
            <pc:docMk/>
            <pc:sldMk cId="2854135881" sldId="287"/>
            <ac:spMk id="34" creationId="{2111B97A-2FB0-4625-8C2E-CDCB1AF683A2}"/>
          </ac:spMkLst>
        </pc:spChg>
        <pc:spChg chg="add del">
          <ac:chgData name="Adelaide Pinto" userId="989ac052-339b-43b2-a3d5-980ba19a5fc3" providerId="ADAL" clId="{502D6C4D-A256-4CF2-9520-31CE701D49BC}" dt="2024-04-05T12:18:08.375" v="32" actId="26606"/>
          <ac:spMkLst>
            <pc:docMk/>
            <pc:sldMk cId="2854135881" sldId="287"/>
            <ac:spMk id="37" creationId="{8ED94938-268E-4C0A-A08A-B3980C78BAEB}"/>
          </ac:spMkLst>
        </pc:spChg>
        <pc:spChg chg="add del">
          <ac:chgData name="Adelaide Pinto" userId="989ac052-339b-43b2-a3d5-980ba19a5fc3" providerId="ADAL" clId="{502D6C4D-A256-4CF2-9520-31CE701D49BC}" dt="2024-04-05T12:18:12.416" v="34" actId="26606"/>
          <ac:spMkLst>
            <pc:docMk/>
            <pc:sldMk cId="2854135881" sldId="287"/>
            <ac:spMk id="39" creationId="{1519F62F-011B-3705-B68D-84EE12008268}"/>
          </ac:spMkLst>
        </pc:spChg>
        <pc:spChg chg="add del">
          <ac:chgData name="Adelaide Pinto" userId="989ac052-339b-43b2-a3d5-980ba19a5fc3" providerId="ADAL" clId="{502D6C4D-A256-4CF2-9520-31CE701D49BC}" dt="2024-04-05T12:18:12.416" v="34" actId="26606"/>
          <ac:spMkLst>
            <pc:docMk/>
            <pc:sldMk cId="2854135881" sldId="287"/>
            <ac:spMk id="40" creationId="{53B32613-9F83-4280-1DD4-5B9498DC2743}"/>
          </ac:spMkLst>
        </pc:spChg>
        <pc:spChg chg="add del">
          <ac:chgData name="Adelaide Pinto" userId="989ac052-339b-43b2-a3d5-980ba19a5fc3" providerId="ADAL" clId="{502D6C4D-A256-4CF2-9520-31CE701D49BC}" dt="2024-04-05T12:18:12.416" v="34" actId="26606"/>
          <ac:spMkLst>
            <pc:docMk/>
            <pc:sldMk cId="2854135881" sldId="287"/>
            <ac:spMk id="41" creationId="{2B078C4F-1AED-2A23-4A2C-F5A0AF176248}"/>
          </ac:spMkLst>
        </pc:spChg>
        <pc:spChg chg="add">
          <ac:chgData name="Adelaide Pinto" userId="989ac052-339b-43b2-a3d5-980ba19a5fc3" providerId="ADAL" clId="{502D6C4D-A256-4CF2-9520-31CE701D49BC}" dt="2024-04-05T12:18:12.423" v="35" actId="26606"/>
          <ac:spMkLst>
            <pc:docMk/>
            <pc:sldMk cId="2854135881" sldId="287"/>
            <ac:spMk id="43" creationId="{2111B97A-2FB0-4625-8C2E-CDCB1AF683A2}"/>
          </ac:spMkLst>
        </pc:spChg>
        <pc:spChg chg="add">
          <ac:chgData name="Adelaide Pinto" userId="989ac052-339b-43b2-a3d5-980ba19a5fc3" providerId="ADAL" clId="{502D6C4D-A256-4CF2-9520-31CE701D49BC}" dt="2024-04-05T12:18:12.423" v="35" actId="26606"/>
          <ac:spMkLst>
            <pc:docMk/>
            <pc:sldMk cId="2854135881" sldId="287"/>
            <ac:spMk id="46" creationId="{8ED94938-268E-4C0A-A08A-B3980C78BAEB}"/>
          </ac:spMkLst>
        </pc:spChg>
        <pc:grpChg chg="add del">
          <ac:chgData name="Adelaide Pinto" userId="989ac052-339b-43b2-a3d5-980ba19a5fc3" providerId="ADAL" clId="{502D6C4D-A256-4CF2-9520-31CE701D49BC}" dt="2024-04-05T12:18:08.375" v="32" actId="26606"/>
          <ac:grpSpMkLst>
            <pc:docMk/>
            <pc:sldMk cId="2854135881" sldId="287"/>
            <ac:grpSpMk id="35" creationId="{B83D307E-DF68-43F8-97CE-0AAE950A7129}"/>
          </ac:grpSpMkLst>
        </pc:grpChg>
        <pc:grpChg chg="add">
          <ac:chgData name="Adelaide Pinto" userId="989ac052-339b-43b2-a3d5-980ba19a5fc3" providerId="ADAL" clId="{502D6C4D-A256-4CF2-9520-31CE701D49BC}" dt="2024-04-05T12:18:12.423" v="35" actId="26606"/>
          <ac:grpSpMkLst>
            <pc:docMk/>
            <pc:sldMk cId="2854135881" sldId="287"/>
            <ac:grpSpMk id="44" creationId="{B83D307E-DF68-43F8-97CE-0AAE950A7129}"/>
          </ac:grpSpMkLst>
        </pc:grpChg>
        <pc:picChg chg="add mod">
          <ac:chgData name="Adelaide Pinto" userId="989ac052-339b-43b2-a3d5-980ba19a5fc3" providerId="ADAL" clId="{502D6C4D-A256-4CF2-9520-31CE701D49BC}" dt="2024-04-05T12:56:22.881" v="71" actId="14100"/>
          <ac:picMkLst>
            <pc:docMk/>
            <pc:sldMk cId="2854135881" sldId="287"/>
            <ac:picMk id="3" creationId="{7A49A93F-073E-40F3-E66C-870B207B2EDB}"/>
          </ac:picMkLst>
        </pc:picChg>
        <pc:picChg chg="del mod ord">
          <ac:chgData name="Adelaide Pinto" userId="989ac052-339b-43b2-a3d5-980ba19a5fc3" providerId="ADAL" clId="{502D6C4D-A256-4CF2-9520-31CE701D49BC}" dt="2024-04-05T12:53:00.521" v="43" actId="478"/>
          <ac:picMkLst>
            <pc:docMk/>
            <pc:sldMk cId="2854135881" sldId="287"/>
            <ac:picMk id="4" creationId="{14E547CD-48F7-148F-D69F-7CD12627F040}"/>
          </ac:picMkLst>
        </pc:picChg>
        <pc:picChg chg="add del mod">
          <ac:chgData name="Adelaide Pinto" userId="989ac052-339b-43b2-a3d5-980ba19a5fc3" providerId="ADAL" clId="{502D6C4D-A256-4CF2-9520-31CE701D49BC}" dt="2024-04-05T12:54:45.945" v="58" actId="478"/>
          <ac:picMkLst>
            <pc:docMk/>
            <pc:sldMk cId="2854135881" sldId="287"/>
            <ac:picMk id="5" creationId="{8CA45ED0-B6A5-3891-429F-FB786A1D1B96}"/>
          </ac:picMkLst>
        </pc:picChg>
        <pc:picChg chg="del mod ord">
          <ac:chgData name="Adelaide Pinto" userId="989ac052-339b-43b2-a3d5-980ba19a5fc3" providerId="ADAL" clId="{502D6C4D-A256-4CF2-9520-31CE701D49BC}" dt="2024-04-05T12:53:55.554" v="51" actId="478"/>
          <ac:picMkLst>
            <pc:docMk/>
            <pc:sldMk cId="2854135881" sldId="287"/>
            <ac:picMk id="6" creationId="{E09DC79E-7977-4318-6634-F08C94F35ABB}"/>
          </ac:picMkLst>
        </pc:picChg>
        <pc:picChg chg="del mod ord">
          <ac:chgData name="Adelaide Pinto" userId="989ac052-339b-43b2-a3d5-980ba19a5fc3" providerId="ADAL" clId="{502D6C4D-A256-4CF2-9520-31CE701D49BC}" dt="2024-04-05T12:53:51.850" v="49" actId="478"/>
          <ac:picMkLst>
            <pc:docMk/>
            <pc:sldMk cId="2854135881" sldId="287"/>
            <ac:picMk id="7" creationId="{4ED3F678-2851-69E0-037C-FDCB8E73B655}"/>
          </ac:picMkLst>
        </pc:picChg>
        <pc:picChg chg="add mod">
          <ac:chgData name="Adelaide Pinto" userId="989ac052-339b-43b2-a3d5-980ba19a5fc3" providerId="ADAL" clId="{502D6C4D-A256-4CF2-9520-31CE701D49BC}" dt="2024-04-05T13:04:31.371" v="79" actId="1076"/>
          <ac:picMkLst>
            <pc:docMk/>
            <pc:sldMk cId="2854135881" sldId="287"/>
            <ac:picMk id="10" creationId="{AE10B678-D6F0-8DBF-89A4-F41AA378D331}"/>
          </ac:picMkLst>
        </pc:picChg>
        <pc:picChg chg="add mod">
          <ac:chgData name="Adelaide Pinto" userId="989ac052-339b-43b2-a3d5-980ba19a5fc3" providerId="ADAL" clId="{502D6C4D-A256-4CF2-9520-31CE701D49BC}" dt="2024-04-05T13:04:41.515" v="83" actId="14100"/>
          <ac:picMkLst>
            <pc:docMk/>
            <pc:sldMk cId="2854135881" sldId="287"/>
            <ac:picMk id="11" creationId="{5DFE6BE2-F6B7-4554-E228-D0CA1F2C305A}"/>
          </ac:picMkLst>
        </pc:picChg>
        <pc:picChg chg="mod ord">
          <ac:chgData name="Adelaide Pinto" userId="989ac052-339b-43b2-a3d5-980ba19a5fc3" providerId="ADAL" clId="{502D6C4D-A256-4CF2-9520-31CE701D49BC}" dt="2024-04-05T12:18:12.423" v="35" actId="26606"/>
          <ac:picMkLst>
            <pc:docMk/>
            <pc:sldMk cId="2854135881" sldId="287"/>
            <ac:picMk id="15" creationId="{37BC9B54-5976-1FAF-836D-4DD53B71382F}"/>
          </ac:picMkLst>
        </pc:picChg>
      </pc:sldChg>
      <pc:sldChg chg="addSp modSp mod">
        <pc:chgData name="Adelaide Pinto" userId="989ac052-339b-43b2-a3d5-980ba19a5fc3" providerId="ADAL" clId="{502D6C4D-A256-4CF2-9520-31CE701D49BC}" dt="2024-04-07T16:54:22.191" v="279" actId="26606"/>
        <pc:sldMkLst>
          <pc:docMk/>
          <pc:sldMk cId="2106449178" sldId="289"/>
        </pc:sldMkLst>
        <pc:spChg chg="mod">
          <ac:chgData name="Adelaide Pinto" userId="989ac052-339b-43b2-a3d5-980ba19a5fc3" providerId="ADAL" clId="{502D6C4D-A256-4CF2-9520-31CE701D49BC}" dt="2024-04-07T16:54:22.191" v="279" actId="26606"/>
          <ac:spMkLst>
            <pc:docMk/>
            <pc:sldMk cId="2106449178" sldId="289"/>
            <ac:spMk id="2" creationId="{0F17A3A3-663D-4F2A-B23C-5CBC52ED1570}"/>
          </ac:spMkLst>
        </pc:spChg>
        <pc:spChg chg="add">
          <ac:chgData name="Adelaide Pinto" userId="989ac052-339b-43b2-a3d5-980ba19a5fc3" providerId="ADAL" clId="{502D6C4D-A256-4CF2-9520-31CE701D49BC}" dt="2024-04-07T16:54:22.191" v="279" actId="26606"/>
          <ac:spMkLst>
            <pc:docMk/>
            <pc:sldMk cId="2106449178" sldId="289"/>
            <ac:spMk id="12" creationId="{46F1F2C8-798B-4CCE-A851-94AFAF350BED}"/>
          </ac:spMkLst>
        </pc:spChg>
        <pc:spChg chg="add">
          <ac:chgData name="Adelaide Pinto" userId="989ac052-339b-43b2-a3d5-980ba19a5fc3" providerId="ADAL" clId="{502D6C4D-A256-4CF2-9520-31CE701D49BC}" dt="2024-04-07T16:54:22.191" v="279" actId="26606"/>
          <ac:spMkLst>
            <pc:docMk/>
            <pc:sldMk cId="2106449178" sldId="289"/>
            <ac:spMk id="14" creationId="{755E9CD0-04B0-4A3C-B291-AD913379C713}"/>
          </ac:spMkLst>
        </pc:spChg>
        <pc:spChg chg="add">
          <ac:chgData name="Adelaide Pinto" userId="989ac052-339b-43b2-a3d5-980ba19a5fc3" providerId="ADAL" clId="{502D6C4D-A256-4CF2-9520-31CE701D49BC}" dt="2024-04-07T16:54:22.191" v="279" actId="26606"/>
          <ac:spMkLst>
            <pc:docMk/>
            <pc:sldMk cId="2106449178" sldId="289"/>
            <ac:spMk id="16" creationId="{1DD8BF3B-6066-418C-8D1A-75C5E396FC04}"/>
          </ac:spMkLst>
        </pc:spChg>
        <pc:spChg chg="add">
          <ac:chgData name="Adelaide Pinto" userId="989ac052-339b-43b2-a3d5-980ba19a5fc3" providerId="ADAL" clId="{502D6C4D-A256-4CF2-9520-31CE701D49BC}" dt="2024-04-07T16:54:22.191" v="279" actId="26606"/>
          <ac:spMkLst>
            <pc:docMk/>
            <pc:sldMk cId="2106449178" sldId="289"/>
            <ac:spMk id="18" creationId="{80BC66F9-7A74-4286-AD22-1174052CC22C}"/>
          </ac:spMkLst>
        </pc:spChg>
        <pc:spChg chg="add">
          <ac:chgData name="Adelaide Pinto" userId="989ac052-339b-43b2-a3d5-980ba19a5fc3" providerId="ADAL" clId="{502D6C4D-A256-4CF2-9520-31CE701D49BC}" dt="2024-04-07T16:54:22.191" v="279" actId="26606"/>
          <ac:spMkLst>
            <pc:docMk/>
            <pc:sldMk cId="2106449178" sldId="289"/>
            <ac:spMk id="20" creationId="{D8142CC3-2B5C-48E6-9DF0-6C8ACBAF23EF}"/>
          </ac:spMkLst>
        </pc:spChg>
        <pc:spChg chg="add">
          <ac:chgData name="Adelaide Pinto" userId="989ac052-339b-43b2-a3d5-980ba19a5fc3" providerId="ADAL" clId="{502D6C4D-A256-4CF2-9520-31CE701D49BC}" dt="2024-04-07T16:54:22.191" v="279" actId="26606"/>
          <ac:spMkLst>
            <pc:docMk/>
            <pc:sldMk cId="2106449178" sldId="289"/>
            <ac:spMk id="24" creationId="{46A89C79-8EF3-4AF9-B3D9-59A883F41C83}"/>
          </ac:spMkLst>
        </pc:spChg>
        <pc:spChg chg="add">
          <ac:chgData name="Adelaide Pinto" userId="989ac052-339b-43b2-a3d5-980ba19a5fc3" providerId="ADAL" clId="{502D6C4D-A256-4CF2-9520-31CE701D49BC}" dt="2024-04-07T16:54:22.191" v="279" actId="26606"/>
          <ac:spMkLst>
            <pc:docMk/>
            <pc:sldMk cId="2106449178" sldId="289"/>
            <ac:spMk id="26" creationId="{EFE5CE34-4543-42E5-B82C-1F3D12422CDD}"/>
          </ac:spMkLst>
        </pc:spChg>
        <pc:spChg chg="add">
          <ac:chgData name="Adelaide Pinto" userId="989ac052-339b-43b2-a3d5-980ba19a5fc3" providerId="ADAL" clId="{502D6C4D-A256-4CF2-9520-31CE701D49BC}" dt="2024-04-07T16:54:22.191" v="279" actId="26606"/>
          <ac:spMkLst>
            <pc:docMk/>
            <pc:sldMk cId="2106449178" sldId="289"/>
            <ac:spMk id="28" creationId="{72AF41FE-63D7-4695-81D2-66D2510E4486}"/>
          </ac:spMkLst>
        </pc:spChg>
        <pc:picChg chg="mod">
          <ac:chgData name="Adelaide Pinto" userId="989ac052-339b-43b2-a3d5-980ba19a5fc3" providerId="ADAL" clId="{502D6C4D-A256-4CF2-9520-31CE701D49BC}" dt="2024-04-07T16:54:22.191" v="279" actId="26606"/>
          <ac:picMkLst>
            <pc:docMk/>
            <pc:sldMk cId="2106449178" sldId="289"/>
            <ac:picMk id="7" creationId="{1CBBFA2B-EA60-1A54-BD3E-1C7E07CB6ED6}"/>
          </ac:picMkLst>
        </pc:picChg>
        <pc:cxnChg chg="add">
          <ac:chgData name="Adelaide Pinto" userId="989ac052-339b-43b2-a3d5-980ba19a5fc3" providerId="ADAL" clId="{502D6C4D-A256-4CF2-9520-31CE701D49BC}" dt="2024-04-07T16:54:22.191" v="279" actId="26606"/>
          <ac:cxnSpMkLst>
            <pc:docMk/>
            <pc:sldMk cId="2106449178" sldId="289"/>
            <ac:cxnSpMk id="22" creationId="{7B2D303B-3DD0-4319-9EAD-361847FEC71D}"/>
          </ac:cxnSpMkLst>
        </pc:cxnChg>
      </pc:sldChg>
      <pc:sldChg chg="addSp delSp modSp mod">
        <pc:chgData name="Adelaide Pinto" userId="989ac052-339b-43b2-a3d5-980ba19a5fc3" providerId="ADAL" clId="{502D6C4D-A256-4CF2-9520-31CE701D49BC}" dt="2024-04-07T17:02:14.616" v="323" actId="1076"/>
        <pc:sldMkLst>
          <pc:docMk/>
          <pc:sldMk cId="3467016296" sldId="290"/>
        </pc:sldMkLst>
        <pc:picChg chg="add mod">
          <ac:chgData name="Adelaide Pinto" userId="989ac052-339b-43b2-a3d5-980ba19a5fc3" providerId="ADAL" clId="{502D6C4D-A256-4CF2-9520-31CE701D49BC}" dt="2024-04-07T16:57:01.576" v="305" actId="1076"/>
          <ac:picMkLst>
            <pc:docMk/>
            <pc:sldMk cId="3467016296" sldId="290"/>
            <ac:picMk id="3" creationId="{DF10C83B-E229-339B-5829-50523D732B72}"/>
          </ac:picMkLst>
        </pc:picChg>
        <pc:picChg chg="del">
          <ac:chgData name="Adelaide Pinto" userId="989ac052-339b-43b2-a3d5-980ba19a5fc3" providerId="ADAL" clId="{502D6C4D-A256-4CF2-9520-31CE701D49BC}" dt="2024-04-07T16:54:29.901" v="280" actId="478"/>
          <ac:picMkLst>
            <pc:docMk/>
            <pc:sldMk cId="3467016296" sldId="290"/>
            <ac:picMk id="4" creationId="{25955F79-C99C-DA56-CC46-A1C468C071D3}"/>
          </ac:picMkLst>
        </pc:picChg>
        <pc:picChg chg="del">
          <ac:chgData name="Adelaide Pinto" userId="989ac052-339b-43b2-a3d5-980ba19a5fc3" providerId="ADAL" clId="{502D6C4D-A256-4CF2-9520-31CE701D49BC}" dt="2024-04-07T16:54:31.861" v="281" actId="478"/>
          <ac:picMkLst>
            <pc:docMk/>
            <pc:sldMk cId="3467016296" sldId="290"/>
            <ac:picMk id="5" creationId="{043248E5-CC7D-3FF4-C845-1DD94415A3C6}"/>
          </ac:picMkLst>
        </pc:picChg>
        <pc:picChg chg="add mod">
          <ac:chgData name="Adelaide Pinto" userId="989ac052-339b-43b2-a3d5-980ba19a5fc3" providerId="ADAL" clId="{502D6C4D-A256-4CF2-9520-31CE701D49BC}" dt="2024-04-07T16:56:56.125" v="302" actId="14100"/>
          <ac:picMkLst>
            <pc:docMk/>
            <pc:sldMk cId="3467016296" sldId="290"/>
            <ac:picMk id="6" creationId="{5B4CFB5A-FFD3-B403-D86F-E2EBB6949455}"/>
          </ac:picMkLst>
        </pc:picChg>
        <pc:picChg chg="del">
          <ac:chgData name="Adelaide Pinto" userId="989ac052-339b-43b2-a3d5-980ba19a5fc3" providerId="ADAL" clId="{502D6C4D-A256-4CF2-9520-31CE701D49BC}" dt="2024-04-07T16:54:34.582" v="282" actId="478"/>
          <ac:picMkLst>
            <pc:docMk/>
            <pc:sldMk cId="3467016296" sldId="290"/>
            <ac:picMk id="7" creationId="{E41EC124-6669-3D0A-A3BE-9356C9DBB541}"/>
          </ac:picMkLst>
        </pc:picChg>
        <pc:picChg chg="del">
          <ac:chgData name="Adelaide Pinto" userId="989ac052-339b-43b2-a3d5-980ba19a5fc3" providerId="ADAL" clId="{502D6C4D-A256-4CF2-9520-31CE701D49BC}" dt="2024-04-07T16:55:09.300" v="286" actId="478"/>
          <ac:picMkLst>
            <pc:docMk/>
            <pc:sldMk cId="3467016296" sldId="290"/>
            <ac:picMk id="8" creationId="{7A9FE541-B032-61D5-0062-C7DCE858D650}"/>
          </ac:picMkLst>
        </pc:picChg>
        <pc:picChg chg="del">
          <ac:chgData name="Adelaide Pinto" userId="989ac052-339b-43b2-a3d5-980ba19a5fc3" providerId="ADAL" clId="{502D6C4D-A256-4CF2-9520-31CE701D49BC}" dt="2024-04-07T16:55:07.502" v="285" actId="478"/>
          <ac:picMkLst>
            <pc:docMk/>
            <pc:sldMk cId="3467016296" sldId="290"/>
            <ac:picMk id="9" creationId="{3EECF1E5-F774-B1DC-D508-A2F9F1432D1B}"/>
          </ac:picMkLst>
        </pc:picChg>
        <pc:picChg chg="del">
          <ac:chgData name="Adelaide Pinto" userId="989ac052-339b-43b2-a3d5-980ba19a5fc3" providerId="ADAL" clId="{502D6C4D-A256-4CF2-9520-31CE701D49BC}" dt="2024-04-07T16:55:11.022" v="287" actId="478"/>
          <ac:picMkLst>
            <pc:docMk/>
            <pc:sldMk cId="3467016296" sldId="290"/>
            <ac:picMk id="11" creationId="{7DA63295-D7FA-0D6D-D681-EADA1E47AEB6}"/>
          </ac:picMkLst>
        </pc:picChg>
        <pc:picChg chg="add mod">
          <ac:chgData name="Adelaide Pinto" userId="989ac052-339b-43b2-a3d5-980ba19a5fc3" providerId="ADAL" clId="{502D6C4D-A256-4CF2-9520-31CE701D49BC}" dt="2024-04-07T16:57:09.777" v="306" actId="1076"/>
          <ac:picMkLst>
            <pc:docMk/>
            <pc:sldMk cId="3467016296" sldId="290"/>
            <ac:picMk id="12" creationId="{087B7FED-D7BC-C314-D59E-C13375C6A8D3}"/>
          </ac:picMkLst>
        </pc:picChg>
        <pc:picChg chg="add del mod">
          <ac:chgData name="Adelaide Pinto" userId="989ac052-339b-43b2-a3d5-980ba19a5fc3" providerId="ADAL" clId="{502D6C4D-A256-4CF2-9520-31CE701D49BC}" dt="2024-04-07T17:01:18.976" v="317" actId="478"/>
          <ac:picMkLst>
            <pc:docMk/>
            <pc:sldMk cId="3467016296" sldId="290"/>
            <ac:picMk id="13" creationId="{FC6FFE41-9CE8-BC75-27C1-4DBE26F9A7E4}"/>
          </ac:picMkLst>
        </pc:picChg>
        <pc:picChg chg="add mod">
          <ac:chgData name="Adelaide Pinto" userId="989ac052-339b-43b2-a3d5-980ba19a5fc3" providerId="ADAL" clId="{502D6C4D-A256-4CF2-9520-31CE701D49BC}" dt="2024-04-07T17:01:26.733" v="320" actId="1076"/>
          <ac:picMkLst>
            <pc:docMk/>
            <pc:sldMk cId="3467016296" sldId="290"/>
            <ac:picMk id="14" creationId="{766266CD-CFEB-1455-F9AB-F51042839A1C}"/>
          </ac:picMkLst>
        </pc:picChg>
        <pc:picChg chg="add mod">
          <ac:chgData name="Adelaide Pinto" userId="989ac052-339b-43b2-a3d5-980ba19a5fc3" providerId="ADAL" clId="{502D6C4D-A256-4CF2-9520-31CE701D49BC}" dt="2024-04-07T17:01:28.714" v="321" actId="1076"/>
          <ac:picMkLst>
            <pc:docMk/>
            <pc:sldMk cId="3467016296" sldId="290"/>
            <ac:picMk id="15" creationId="{6BC9E8BC-157F-E40D-6F9B-B6D744AB1032}"/>
          </ac:picMkLst>
        </pc:picChg>
        <pc:picChg chg="add mod">
          <ac:chgData name="Adelaide Pinto" userId="989ac052-339b-43b2-a3d5-980ba19a5fc3" providerId="ADAL" clId="{502D6C4D-A256-4CF2-9520-31CE701D49BC}" dt="2024-04-07T17:02:14.616" v="323" actId="1076"/>
          <ac:picMkLst>
            <pc:docMk/>
            <pc:sldMk cId="3467016296" sldId="290"/>
            <ac:picMk id="16" creationId="{D1F859BE-6134-E14F-3B3F-0B77FCC3E3F8}"/>
          </ac:picMkLst>
        </pc:picChg>
      </pc:sldChg>
      <pc:sldChg chg="addSp delSp modSp mod">
        <pc:chgData name="Adelaide Pinto" userId="989ac052-339b-43b2-a3d5-980ba19a5fc3" providerId="ADAL" clId="{502D6C4D-A256-4CF2-9520-31CE701D49BC}" dt="2024-04-07T16:53:41.953" v="273"/>
        <pc:sldMkLst>
          <pc:docMk/>
          <pc:sldMk cId="671015409" sldId="293"/>
        </pc:sldMkLst>
        <pc:picChg chg="add del mod">
          <ac:chgData name="Adelaide Pinto" userId="989ac052-339b-43b2-a3d5-980ba19a5fc3" providerId="ADAL" clId="{502D6C4D-A256-4CF2-9520-31CE701D49BC}" dt="2024-04-07T16:53:39.317" v="272" actId="478"/>
          <ac:picMkLst>
            <pc:docMk/>
            <pc:sldMk cId="671015409" sldId="293"/>
            <ac:picMk id="3" creationId="{61B3A855-3333-AE9F-DA55-9F9F4852B7F3}"/>
          </ac:picMkLst>
        </pc:picChg>
        <pc:picChg chg="del">
          <ac:chgData name="Adelaide Pinto" userId="989ac052-339b-43b2-a3d5-980ba19a5fc3" providerId="ADAL" clId="{502D6C4D-A256-4CF2-9520-31CE701D49BC}" dt="2024-04-07T16:52:58.003" v="268" actId="478"/>
          <ac:picMkLst>
            <pc:docMk/>
            <pc:sldMk cId="671015409" sldId="293"/>
            <ac:picMk id="4" creationId="{13F25BB4-4B83-85C0-F0C8-DD68E00F8B5C}"/>
          </ac:picMkLst>
        </pc:picChg>
        <pc:picChg chg="add">
          <ac:chgData name="Adelaide Pinto" userId="989ac052-339b-43b2-a3d5-980ba19a5fc3" providerId="ADAL" clId="{502D6C4D-A256-4CF2-9520-31CE701D49BC}" dt="2024-04-07T16:53:41.953" v="273"/>
          <ac:picMkLst>
            <pc:docMk/>
            <pc:sldMk cId="671015409" sldId="293"/>
            <ac:picMk id="5" creationId="{883973E1-67AC-3F16-D17D-992642FFD721}"/>
          </ac:picMkLst>
        </pc:picChg>
      </pc:sldChg>
      <pc:sldChg chg="addSp delSp modSp mod">
        <pc:chgData name="Adelaide Pinto" userId="989ac052-339b-43b2-a3d5-980ba19a5fc3" providerId="ADAL" clId="{502D6C4D-A256-4CF2-9520-31CE701D49BC}" dt="2024-04-07T16:54:10.320" v="278" actId="14100"/>
        <pc:sldMkLst>
          <pc:docMk/>
          <pc:sldMk cId="1507596291" sldId="295"/>
        </pc:sldMkLst>
        <pc:picChg chg="add mod">
          <ac:chgData name="Adelaide Pinto" userId="989ac052-339b-43b2-a3d5-980ba19a5fc3" providerId="ADAL" clId="{502D6C4D-A256-4CF2-9520-31CE701D49BC}" dt="2024-04-07T16:54:10.320" v="278" actId="14100"/>
          <ac:picMkLst>
            <pc:docMk/>
            <pc:sldMk cId="1507596291" sldId="295"/>
            <ac:picMk id="3" creationId="{8050A53B-DEAA-6FBF-F3E1-6FEACD44C332}"/>
          </ac:picMkLst>
        </pc:picChg>
        <pc:picChg chg="del">
          <ac:chgData name="Adelaide Pinto" userId="989ac052-339b-43b2-a3d5-980ba19a5fc3" providerId="ADAL" clId="{502D6C4D-A256-4CF2-9520-31CE701D49BC}" dt="2024-04-07T16:53:46.614" v="274" actId="478"/>
          <ac:picMkLst>
            <pc:docMk/>
            <pc:sldMk cId="1507596291" sldId="295"/>
            <ac:picMk id="4" creationId="{A15B7157-3E15-0796-4E2B-C27DB89BC10A}"/>
          </ac:picMkLst>
        </pc:picChg>
      </pc:sldChg>
      <pc:sldChg chg="addSp delSp modSp mod">
        <pc:chgData name="Adelaide Pinto" userId="989ac052-339b-43b2-a3d5-980ba19a5fc3" providerId="ADAL" clId="{502D6C4D-A256-4CF2-9520-31CE701D49BC}" dt="2024-04-07T16:52:50.296" v="267" actId="1076"/>
        <pc:sldMkLst>
          <pc:docMk/>
          <pc:sldMk cId="1817839734" sldId="300"/>
        </pc:sldMkLst>
        <pc:picChg chg="add">
          <ac:chgData name="Adelaide Pinto" userId="989ac052-339b-43b2-a3d5-980ba19a5fc3" providerId="ADAL" clId="{502D6C4D-A256-4CF2-9520-31CE701D49BC}" dt="2024-04-07T16:52:44.433" v="265"/>
          <ac:picMkLst>
            <pc:docMk/>
            <pc:sldMk cId="1817839734" sldId="300"/>
            <ac:picMk id="3" creationId="{272B3216-6160-521E-DD15-0CF12D0C360B}"/>
          </ac:picMkLst>
        </pc:picChg>
        <pc:picChg chg="del">
          <ac:chgData name="Adelaide Pinto" userId="989ac052-339b-43b2-a3d5-980ba19a5fc3" providerId="ADAL" clId="{502D6C4D-A256-4CF2-9520-31CE701D49BC}" dt="2024-04-07T16:52:38.373" v="264" actId="478"/>
          <ac:picMkLst>
            <pc:docMk/>
            <pc:sldMk cId="1817839734" sldId="300"/>
            <ac:picMk id="4" creationId="{B904BD31-F62B-16BB-D668-1D4D53F0C680}"/>
          </ac:picMkLst>
        </pc:picChg>
        <pc:picChg chg="add mod">
          <ac:chgData name="Adelaide Pinto" userId="989ac052-339b-43b2-a3d5-980ba19a5fc3" providerId="ADAL" clId="{502D6C4D-A256-4CF2-9520-31CE701D49BC}" dt="2024-04-07T16:52:50.296" v="267" actId="1076"/>
          <ac:picMkLst>
            <pc:docMk/>
            <pc:sldMk cId="1817839734" sldId="300"/>
            <ac:picMk id="5" creationId="{229CAE80-E3B8-A09C-011E-9479558DA5CF}"/>
          </ac:picMkLst>
        </pc:picChg>
      </pc:sldChg>
      <pc:sldChg chg="addSp delSp modSp mod">
        <pc:chgData name="Adelaide Pinto" userId="989ac052-339b-43b2-a3d5-980ba19a5fc3" providerId="ADAL" clId="{502D6C4D-A256-4CF2-9520-31CE701D49BC}" dt="2024-04-07T15:04:26.100" v="223" actId="1076"/>
        <pc:sldMkLst>
          <pc:docMk/>
          <pc:sldMk cId="2572830875" sldId="301"/>
        </pc:sldMkLst>
        <pc:picChg chg="del">
          <ac:chgData name="Adelaide Pinto" userId="989ac052-339b-43b2-a3d5-980ba19a5fc3" providerId="ADAL" clId="{502D6C4D-A256-4CF2-9520-31CE701D49BC}" dt="2024-04-07T15:00:55.195" v="195" actId="478"/>
          <ac:picMkLst>
            <pc:docMk/>
            <pc:sldMk cId="2572830875" sldId="301"/>
            <ac:picMk id="3" creationId="{C5B2DCB1-C154-DAB5-8D24-01189CF04EB9}"/>
          </ac:picMkLst>
        </pc:picChg>
        <pc:picChg chg="add mod">
          <ac:chgData name="Adelaide Pinto" userId="989ac052-339b-43b2-a3d5-980ba19a5fc3" providerId="ADAL" clId="{502D6C4D-A256-4CF2-9520-31CE701D49BC}" dt="2024-04-07T15:04:13.546" v="219" actId="1076"/>
          <ac:picMkLst>
            <pc:docMk/>
            <pc:sldMk cId="2572830875" sldId="301"/>
            <ac:picMk id="4" creationId="{11E7CC25-8FAC-D59C-4910-35CA55A7501E}"/>
          </ac:picMkLst>
        </pc:picChg>
        <pc:picChg chg="add mod">
          <ac:chgData name="Adelaide Pinto" userId="989ac052-339b-43b2-a3d5-980ba19a5fc3" providerId="ADAL" clId="{502D6C4D-A256-4CF2-9520-31CE701D49BC}" dt="2024-04-07T15:04:18.156" v="221" actId="1076"/>
          <ac:picMkLst>
            <pc:docMk/>
            <pc:sldMk cId="2572830875" sldId="301"/>
            <ac:picMk id="5" creationId="{D5A49909-BAF8-8216-9918-FFF290DFBFC5}"/>
          </ac:picMkLst>
        </pc:picChg>
        <pc:picChg chg="add mod">
          <ac:chgData name="Adelaide Pinto" userId="989ac052-339b-43b2-a3d5-980ba19a5fc3" providerId="ADAL" clId="{502D6C4D-A256-4CF2-9520-31CE701D49BC}" dt="2024-04-07T15:04:21.202" v="222" actId="1076"/>
          <ac:picMkLst>
            <pc:docMk/>
            <pc:sldMk cId="2572830875" sldId="301"/>
            <ac:picMk id="6" creationId="{5465EBAB-A489-E39A-D120-F3834AEE5C0E}"/>
          </ac:picMkLst>
        </pc:picChg>
        <pc:picChg chg="add mod">
          <ac:chgData name="Adelaide Pinto" userId="989ac052-339b-43b2-a3d5-980ba19a5fc3" providerId="ADAL" clId="{502D6C4D-A256-4CF2-9520-31CE701D49BC}" dt="2024-04-07T15:04:26.100" v="223" actId="1076"/>
          <ac:picMkLst>
            <pc:docMk/>
            <pc:sldMk cId="2572830875" sldId="301"/>
            <ac:picMk id="7" creationId="{AEAF5369-9F1B-1702-FADC-D6099D98B056}"/>
          </ac:picMkLst>
        </pc:picChg>
        <pc:picChg chg="del">
          <ac:chgData name="Adelaide Pinto" userId="989ac052-339b-43b2-a3d5-980ba19a5fc3" providerId="ADAL" clId="{502D6C4D-A256-4CF2-9520-31CE701D49BC}" dt="2024-04-07T15:00:57.114" v="196" actId="478"/>
          <ac:picMkLst>
            <pc:docMk/>
            <pc:sldMk cId="2572830875" sldId="301"/>
            <ac:picMk id="11" creationId="{FDC8009E-C3BA-A4D7-3F3C-BBBB193A0487}"/>
          </ac:picMkLst>
        </pc:picChg>
        <pc:picChg chg="del">
          <ac:chgData name="Adelaide Pinto" userId="989ac052-339b-43b2-a3d5-980ba19a5fc3" providerId="ADAL" clId="{502D6C4D-A256-4CF2-9520-31CE701D49BC}" dt="2024-04-07T15:00:59.506" v="197" actId="478"/>
          <ac:picMkLst>
            <pc:docMk/>
            <pc:sldMk cId="2572830875" sldId="301"/>
            <ac:picMk id="14" creationId="{454686AD-6297-46B3-A575-C3A42D7F445C}"/>
          </ac:picMkLst>
        </pc:picChg>
        <pc:picChg chg="del">
          <ac:chgData name="Adelaide Pinto" userId="989ac052-339b-43b2-a3d5-980ba19a5fc3" providerId="ADAL" clId="{502D6C4D-A256-4CF2-9520-31CE701D49BC}" dt="2024-04-07T15:01:01.746" v="198" actId="478"/>
          <ac:picMkLst>
            <pc:docMk/>
            <pc:sldMk cId="2572830875" sldId="301"/>
            <ac:picMk id="16" creationId="{33C391A1-77B6-6927-6AB2-7E9D63E28DF6}"/>
          </ac:picMkLst>
        </pc:picChg>
        <pc:picChg chg="del">
          <ac:chgData name="Adelaide Pinto" userId="989ac052-339b-43b2-a3d5-980ba19a5fc3" providerId="ADAL" clId="{502D6C4D-A256-4CF2-9520-31CE701D49BC}" dt="2024-04-07T15:01:11.442" v="200" actId="478"/>
          <ac:picMkLst>
            <pc:docMk/>
            <pc:sldMk cId="2572830875" sldId="301"/>
            <ac:picMk id="18" creationId="{D6486B54-9091-E16C-F61C-45B0DFBD2D02}"/>
          </ac:picMkLst>
        </pc:picChg>
        <pc:picChg chg="del">
          <ac:chgData name="Adelaide Pinto" userId="989ac052-339b-43b2-a3d5-980ba19a5fc3" providerId="ADAL" clId="{502D6C4D-A256-4CF2-9520-31CE701D49BC}" dt="2024-04-07T15:01:09.387" v="199" actId="478"/>
          <ac:picMkLst>
            <pc:docMk/>
            <pc:sldMk cId="2572830875" sldId="301"/>
            <ac:picMk id="19" creationId="{95AC1926-9D45-F887-3AA7-1A692EEB0664}"/>
          </ac:picMkLst>
        </pc:picChg>
      </pc:sldChg>
      <pc:sldChg chg="addSp delSp modSp mod setClrOvrMap">
        <pc:chgData name="Adelaide Pinto" userId="989ac052-339b-43b2-a3d5-980ba19a5fc3" providerId="ADAL" clId="{502D6C4D-A256-4CF2-9520-31CE701D49BC}" dt="2024-04-05T18:59:13.318" v="191" actId="14100"/>
        <pc:sldMkLst>
          <pc:docMk/>
          <pc:sldMk cId="1983195537" sldId="302"/>
        </pc:sldMkLst>
        <pc:spChg chg="mod ord">
          <ac:chgData name="Adelaide Pinto" userId="989ac052-339b-43b2-a3d5-980ba19a5fc3" providerId="ADAL" clId="{502D6C4D-A256-4CF2-9520-31CE701D49BC}" dt="2024-04-05T14:06:10.041" v="171" actId="26606"/>
          <ac:spMkLst>
            <pc:docMk/>
            <pc:sldMk cId="1983195537" sldId="302"/>
            <ac:spMk id="2" creationId="{C5B16A20-7DC5-4899-A098-5834C2C505C9}"/>
          </ac:spMkLst>
        </pc:spChg>
        <pc:spChg chg="add del">
          <ac:chgData name="Adelaide Pinto" userId="989ac052-339b-43b2-a3d5-980ba19a5fc3" providerId="ADAL" clId="{502D6C4D-A256-4CF2-9520-31CE701D49BC}" dt="2024-04-05T14:06:10.041" v="171" actId="26606"/>
          <ac:spMkLst>
            <pc:docMk/>
            <pc:sldMk cId="1983195537" sldId="302"/>
            <ac:spMk id="22" creationId="{53F29798-D584-4792-9B62-3F5F5C36D619}"/>
          </ac:spMkLst>
        </pc:spChg>
        <pc:spChg chg="add">
          <ac:chgData name="Adelaide Pinto" userId="989ac052-339b-43b2-a3d5-980ba19a5fc3" providerId="ADAL" clId="{502D6C4D-A256-4CF2-9520-31CE701D49BC}" dt="2024-04-05T14:06:10.041" v="171" actId="26606"/>
          <ac:spMkLst>
            <pc:docMk/>
            <pc:sldMk cId="1983195537" sldId="302"/>
            <ac:spMk id="24" creationId="{3B47FC9C-2ED3-4100-A4EF-E8CDFEE106C9}"/>
          </ac:spMkLst>
        </pc:spChg>
        <pc:spChg chg="add del">
          <ac:chgData name="Adelaide Pinto" userId="989ac052-339b-43b2-a3d5-980ba19a5fc3" providerId="ADAL" clId="{502D6C4D-A256-4CF2-9520-31CE701D49BC}" dt="2024-04-05T13:57:54.300" v="125" actId="26606"/>
          <ac:spMkLst>
            <pc:docMk/>
            <pc:sldMk cId="1983195537" sldId="302"/>
            <ac:spMk id="25" creationId="{53F29798-D584-4792-9B62-3F5F5C36D619}"/>
          </ac:spMkLst>
        </pc:spChg>
        <pc:spChg chg="add del">
          <ac:chgData name="Adelaide Pinto" userId="989ac052-339b-43b2-a3d5-980ba19a5fc3" providerId="ADAL" clId="{502D6C4D-A256-4CF2-9520-31CE701D49BC}" dt="2024-04-05T14:01:37.605" v="140" actId="26606"/>
          <ac:spMkLst>
            <pc:docMk/>
            <pc:sldMk cId="1983195537" sldId="302"/>
            <ac:spMk id="27" creationId="{3B47FC9C-2ED3-4100-A4EF-E8CDFEE106C9}"/>
          </ac:spMkLst>
        </pc:spChg>
        <pc:picChg chg="del">
          <ac:chgData name="Adelaide Pinto" userId="989ac052-339b-43b2-a3d5-980ba19a5fc3" providerId="ADAL" clId="{502D6C4D-A256-4CF2-9520-31CE701D49BC}" dt="2024-04-05T12:58:13.738" v="74" actId="478"/>
          <ac:picMkLst>
            <pc:docMk/>
            <pc:sldMk cId="1983195537" sldId="302"/>
            <ac:picMk id="3" creationId="{54AFE6CE-E000-A4D2-405D-BC1422C43A8F}"/>
          </ac:picMkLst>
        </pc:picChg>
        <pc:picChg chg="add mod">
          <ac:chgData name="Adelaide Pinto" userId="989ac052-339b-43b2-a3d5-980ba19a5fc3" providerId="ADAL" clId="{502D6C4D-A256-4CF2-9520-31CE701D49BC}" dt="2024-04-05T13:57:56.139" v="126" actId="1076"/>
          <ac:picMkLst>
            <pc:docMk/>
            <pc:sldMk cId="1983195537" sldId="302"/>
            <ac:picMk id="4" creationId="{D0836387-18B5-3970-BF8F-211A8046D298}"/>
          </ac:picMkLst>
        </pc:picChg>
        <pc:picChg chg="add del mod">
          <ac:chgData name="Adelaide Pinto" userId="989ac052-339b-43b2-a3d5-980ba19a5fc3" providerId="ADAL" clId="{502D6C4D-A256-4CF2-9520-31CE701D49BC}" dt="2024-04-05T13:58:10.077" v="129" actId="478"/>
          <ac:picMkLst>
            <pc:docMk/>
            <pc:sldMk cId="1983195537" sldId="302"/>
            <ac:picMk id="5" creationId="{CD9EC09F-54A7-2F29-BD65-C84D3402413A}"/>
          </ac:picMkLst>
        </pc:picChg>
        <pc:picChg chg="add del mod">
          <ac:chgData name="Adelaide Pinto" userId="989ac052-339b-43b2-a3d5-980ba19a5fc3" providerId="ADAL" clId="{502D6C4D-A256-4CF2-9520-31CE701D49BC}" dt="2024-04-05T13:58:59.822" v="132" actId="478"/>
          <ac:picMkLst>
            <pc:docMk/>
            <pc:sldMk cId="1983195537" sldId="302"/>
            <ac:picMk id="6" creationId="{1FA915EA-AB01-F3A8-AC24-63BB3B92CF8F}"/>
          </ac:picMkLst>
        </pc:picChg>
        <pc:picChg chg="add del mod">
          <ac:chgData name="Adelaide Pinto" userId="989ac052-339b-43b2-a3d5-980ba19a5fc3" providerId="ADAL" clId="{502D6C4D-A256-4CF2-9520-31CE701D49BC}" dt="2024-04-05T14:00:30.926" v="135" actId="478"/>
          <ac:picMkLst>
            <pc:docMk/>
            <pc:sldMk cId="1983195537" sldId="302"/>
            <ac:picMk id="7" creationId="{1D511EE9-9503-E9CF-BB96-88335BF7ECD0}"/>
          </ac:picMkLst>
        </pc:picChg>
        <pc:picChg chg="add del mod">
          <ac:chgData name="Adelaide Pinto" userId="989ac052-339b-43b2-a3d5-980ba19a5fc3" providerId="ADAL" clId="{502D6C4D-A256-4CF2-9520-31CE701D49BC}" dt="2024-04-05T14:01:42.294" v="141" actId="478"/>
          <ac:picMkLst>
            <pc:docMk/>
            <pc:sldMk cId="1983195537" sldId="302"/>
            <ac:picMk id="9" creationId="{49F81046-ADEE-1B6D-907E-94B0EFCFAEC6}"/>
          </ac:picMkLst>
        </pc:picChg>
        <pc:picChg chg="add mod">
          <ac:chgData name="Adelaide Pinto" userId="989ac052-339b-43b2-a3d5-980ba19a5fc3" providerId="ADAL" clId="{502D6C4D-A256-4CF2-9520-31CE701D49BC}" dt="2024-04-05T18:59:13.318" v="191" actId="14100"/>
          <ac:picMkLst>
            <pc:docMk/>
            <pc:sldMk cId="1983195537" sldId="302"/>
            <ac:picMk id="10" creationId="{8620ABEF-E50E-9E9B-36EB-EF9029752575}"/>
          </ac:picMkLst>
        </pc:picChg>
        <pc:picChg chg="mod ord">
          <ac:chgData name="Adelaide Pinto" userId="989ac052-339b-43b2-a3d5-980ba19a5fc3" providerId="ADAL" clId="{502D6C4D-A256-4CF2-9520-31CE701D49BC}" dt="2024-04-05T14:06:10.041" v="171" actId="26606"/>
          <ac:picMkLst>
            <pc:docMk/>
            <pc:sldMk cId="1983195537" sldId="302"/>
            <ac:picMk id="20" creationId="{7C39A076-5355-2427-5869-4B472AC03876}"/>
          </ac:picMkLst>
        </pc:picChg>
      </pc:sldChg>
      <pc:sldChg chg="addSp delSp modSp mod">
        <pc:chgData name="Adelaide Pinto" userId="989ac052-339b-43b2-a3d5-980ba19a5fc3" providerId="ADAL" clId="{502D6C4D-A256-4CF2-9520-31CE701D49BC}" dt="2024-04-05T14:49:53.862" v="186" actId="14100"/>
        <pc:sldMkLst>
          <pc:docMk/>
          <pc:sldMk cId="2899521389" sldId="304"/>
        </pc:sldMkLst>
        <pc:spChg chg="mod">
          <ac:chgData name="Adelaide Pinto" userId="989ac052-339b-43b2-a3d5-980ba19a5fc3" providerId="ADAL" clId="{502D6C4D-A256-4CF2-9520-31CE701D49BC}" dt="2024-04-05T14:42:57.370" v="181" actId="26606"/>
          <ac:spMkLst>
            <pc:docMk/>
            <pc:sldMk cId="2899521389" sldId="304"/>
            <ac:spMk id="2" creationId="{C5B16A20-7DC5-4899-A098-5834C2C505C9}"/>
          </ac:spMkLst>
        </pc:spChg>
        <pc:spChg chg="add">
          <ac:chgData name="Adelaide Pinto" userId="989ac052-339b-43b2-a3d5-980ba19a5fc3" providerId="ADAL" clId="{502D6C4D-A256-4CF2-9520-31CE701D49BC}" dt="2024-04-05T14:42:57.370" v="181" actId="26606"/>
          <ac:spMkLst>
            <pc:docMk/>
            <pc:sldMk cId="2899521389" sldId="304"/>
            <ac:spMk id="13" creationId="{3B47FC9C-2ED3-4100-A4EF-E8CDFEE106C9}"/>
          </ac:spMkLst>
        </pc:spChg>
        <pc:picChg chg="del">
          <ac:chgData name="Adelaide Pinto" userId="989ac052-339b-43b2-a3d5-980ba19a5fc3" providerId="ADAL" clId="{502D6C4D-A256-4CF2-9520-31CE701D49BC}" dt="2024-04-05T14:07:46.327" v="172" actId="478"/>
          <ac:picMkLst>
            <pc:docMk/>
            <pc:sldMk cId="2899521389" sldId="304"/>
            <ac:picMk id="3" creationId="{63E3C43D-798E-BDDE-D098-F6079780FBA7}"/>
          </ac:picMkLst>
        </pc:picChg>
        <pc:picChg chg="add del mod">
          <ac:chgData name="Adelaide Pinto" userId="989ac052-339b-43b2-a3d5-980ba19a5fc3" providerId="ADAL" clId="{502D6C4D-A256-4CF2-9520-31CE701D49BC}" dt="2024-04-05T14:49:38.626" v="182" actId="478"/>
          <ac:picMkLst>
            <pc:docMk/>
            <pc:sldMk cId="2899521389" sldId="304"/>
            <ac:picMk id="4" creationId="{DF9A5AC3-05C3-BCA4-67A9-954D50355D10}"/>
          </ac:picMkLst>
        </pc:picChg>
        <pc:picChg chg="add mod">
          <ac:chgData name="Adelaide Pinto" userId="989ac052-339b-43b2-a3d5-980ba19a5fc3" providerId="ADAL" clId="{502D6C4D-A256-4CF2-9520-31CE701D49BC}" dt="2024-04-05T14:49:53.862" v="186" actId="14100"/>
          <ac:picMkLst>
            <pc:docMk/>
            <pc:sldMk cId="2899521389" sldId="304"/>
            <ac:picMk id="5" creationId="{0BDECDD0-06BD-F6B0-5D92-D30D8A4F3008}"/>
          </ac:picMkLst>
        </pc:picChg>
        <pc:picChg chg="mod ord">
          <ac:chgData name="Adelaide Pinto" userId="989ac052-339b-43b2-a3d5-980ba19a5fc3" providerId="ADAL" clId="{502D6C4D-A256-4CF2-9520-31CE701D49BC}" dt="2024-04-05T14:42:57.370" v="181" actId="26606"/>
          <ac:picMkLst>
            <pc:docMk/>
            <pc:sldMk cId="2899521389" sldId="304"/>
            <ac:picMk id="8" creationId="{4A6F90BE-99F7-3115-5918-7A9FCA3E8CD9}"/>
          </ac:picMkLst>
        </pc:picChg>
      </pc:sldChg>
      <pc:sldChg chg="addSp delSp modSp mod">
        <pc:chgData name="Adelaide Pinto" userId="989ac052-339b-43b2-a3d5-980ba19a5fc3" providerId="ADAL" clId="{502D6C4D-A256-4CF2-9520-31CE701D49BC}" dt="2024-04-07T15:06:42.340" v="234" actId="1076"/>
        <pc:sldMkLst>
          <pc:docMk/>
          <pc:sldMk cId="2749490881" sldId="305"/>
        </pc:sldMkLst>
        <pc:picChg chg="del">
          <ac:chgData name="Adelaide Pinto" userId="989ac052-339b-43b2-a3d5-980ba19a5fc3" providerId="ADAL" clId="{502D6C4D-A256-4CF2-9520-31CE701D49BC}" dt="2024-04-07T15:05:38.100" v="231" actId="478"/>
          <ac:picMkLst>
            <pc:docMk/>
            <pc:sldMk cId="2749490881" sldId="305"/>
            <ac:picMk id="2" creationId="{8AFF885C-A7D0-A09C-014B-788721EE7B29}"/>
          </ac:picMkLst>
        </pc:picChg>
        <pc:picChg chg="add mod">
          <ac:chgData name="Adelaide Pinto" userId="989ac052-339b-43b2-a3d5-980ba19a5fc3" providerId="ADAL" clId="{502D6C4D-A256-4CF2-9520-31CE701D49BC}" dt="2024-04-07T15:06:42.340" v="234" actId="1076"/>
          <ac:picMkLst>
            <pc:docMk/>
            <pc:sldMk cId="2749490881" sldId="305"/>
            <ac:picMk id="3" creationId="{615EB38D-9509-9CBB-F7AC-BAEBE659ECA7}"/>
          </ac:picMkLst>
        </pc:picChg>
      </pc:sldChg>
      <pc:sldChg chg="addSp delSp modSp mod">
        <pc:chgData name="Adelaide Pinto" userId="989ac052-339b-43b2-a3d5-980ba19a5fc3" providerId="ADAL" clId="{502D6C4D-A256-4CF2-9520-31CE701D49BC}" dt="2024-04-07T15:09:21.989" v="244" actId="1076"/>
        <pc:sldMkLst>
          <pc:docMk/>
          <pc:sldMk cId="3344426256" sldId="307"/>
        </pc:sldMkLst>
        <pc:picChg chg="add mod">
          <ac:chgData name="Adelaide Pinto" userId="989ac052-339b-43b2-a3d5-980ba19a5fc3" providerId="ADAL" clId="{502D6C4D-A256-4CF2-9520-31CE701D49BC}" dt="2024-04-07T15:09:21.989" v="244" actId="1076"/>
          <ac:picMkLst>
            <pc:docMk/>
            <pc:sldMk cId="3344426256" sldId="307"/>
            <ac:picMk id="2" creationId="{84A72254-09F2-22CE-5A4C-39B333FF2F31}"/>
          </ac:picMkLst>
        </pc:picChg>
        <pc:picChg chg="del">
          <ac:chgData name="Adelaide Pinto" userId="989ac052-339b-43b2-a3d5-980ba19a5fc3" providerId="ADAL" clId="{502D6C4D-A256-4CF2-9520-31CE701D49BC}" dt="2024-04-07T15:07:51.477" v="242" actId="478"/>
          <ac:picMkLst>
            <pc:docMk/>
            <pc:sldMk cId="3344426256" sldId="307"/>
            <ac:picMk id="3" creationId="{94A73C1D-82E1-B705-DABF-B4BAE7EEC2E9}"/>
          </ac:picMkLst>
        </pc:picChg>
      </pc:sldChg>
      <pc:sldChg chg="addSp delSp modSp mod">
        <pc:chgData name="Adelaide Pinto" userId="989ac052-339b-43b2-a3d5-980ba19a5fc3" providerId="ADAL" clId="{502D6C4D-A256-4CF2-9520-31CE701D49BC}" dt="2024-04-07T15:14:18.384" v="263" actId="14100"/>
        <pc:sldMkLst>
          <pc:docMk/>
          <pc:sldMk cId="2214201876" sldId="308"/>
        </pc:sldMkLst>
        <pc:spChg chg="mod">
          <ac:chgData name="Adelaide Pinto" userId="989ac052-339b-43b2-a3d5-980ba19a5fc3" providerId="ADAL" clId="{502D6C4D-A256-4CF2-9520-31CE701D49BC}" dt="2024-04-07T15:14:18.384" v="263" actId="14100"/>
          <ac:spMkLst>
            <pc:docMk/>
            <pc:sldMk cId="2214201876" sldId="308"/>
            <ac:spMk id="2" creationId="{D8BC596E-98ED-4581-BB84-8C84BFC77918}"/>
          </ac:spMkLst>
        </pc:spChg>
        <pc:spChg chg="add">
          <ac:chgData name="Adelaide Pinto" userId="989ac052-339b-43b2-a3d5-980ba19a5fc3" providerId="ADAL" clId="{502D6C4D-A256-4CF2-9520-31CE701D49BC}" dt="2024-04-07T15:13:37.134" v="256" actId="26606"/>
          <ac:spMkLst>
            <pc:docMk/>
            <pc:sldMk cId="2214201876" sldId="308"/>
            <ac:spMk id="15" creationId="{53F29798-D584-4792-9B62-3F5F5C36D619}"/>
          </ac:spMkLst>
        </pc:spChg>
        <pc:picChg chg="add mod">
          <ac:chgData name="Adelaide Pinto" userId="989ac052-339b-43b2-a3d5-980ba19a5fc3" providerId="ADAL" clId="{502D6C4D-A256-4CF2-9520-31CE701D49BC}" dt="2024-04-07T15:14:05.197" v="262" actId="1076"/>
          <ac:picMkLst>
            <pc:docMk/>
            <pc:sldMk cId="2214201876" sldId="308"/>
            <ac:picMk id="3" creationId="{35C4B698-152B-E605-51F7-2186DC5843F7}"/>
          </ac:picMkLst>
        </pc:picChg>
        <pc:picChg chg="del">
          <ac:chgData name="Adelaide Pinto" userId="989ac052-339b-43b2-a3d5-980ba19a5fc3" providerId="ADAL" clId="{502D6C4D-A256-4CF2-9520-31CE701D49BC}" dt="2024-04-07T15:10:53.254" v="253" actId="478"/>
          <ac:picMkLst>
            <pc:docMk/>
            <pc:sldMk cId="2214201876" sldId="308"/>
            <ac:picMk id="7" creationId="{30E68880-79F7-9E0F-634D-D6E5E095F4E8}"/>
          </ac:picMkLst>
        </pc:picChg>
        <pc:picChg chg="mod ord">
          <ac:chgData name="Adelaide Pinto" userId="989ac052-339b-43b2-a3d5-980ba19a5fc3" providerId="ADAL" clId="{502D6C4D-A256-4CF2-9520-31CE701D49BC}" dt="2024-04-07T15:13:37.134" v="256" actId="26606"/>
          <ac:picMkLst>
            <pc:docMk/>
            <pc:sldMk cId="2214201876" sldId="308"/>
            <ac:picMk id="10" creationId="{E1B6D225-C9B3-5FF0-BAFD-E368ADD4B701}"/>
          </ac:picMkLst>
        </pc:picChg>
      </pc:sldChg>
    </pc:docChg>
  </pc:docChgLst>
  <pc:docChgLst>
    <pc:chgData name="Adelaide Pinto" userId="989ac052-339b-43b2-a3d5-980ba19a5fc3" providerId="ADAL" clId="{EE1CDD7A-3781-43DA-BF3B-CF22F5C66E51}"/>
    <pc:docChg chg="undo custSel modSld">
      <pc:chgData name="Adelaide Pinto" userId="989ac052-339b-43b2-a3d5-980ba19a5fc3" providerId="ADAL" clId="{EE1CDD7A-3781-43DA-BF3B-CF22F5C66E51}" dt="2024-04-07T19:03:58.339" v="138" actId="1076"/>
      <pc:docMkLst>
        <pc:docMk/>
      </pc:docMkLst>
      <pc:sldChg chg="addSp delSp modSp mod">
        <pc:chgData name="Adelaide Pinto" userId="989ac052-339b-43b2-a3d5-980ba19a5fc3" providerId="ADAL" clId="{EE1CDD7A-3781-43DA-BF3B-CF22F5C66E51}" dt="2024-04-07T19:01:59.584" v="113" actId="1076"/>
        <pc:sldMkLst>
          <pc:docMk/>
          <pc:sldMk cId="646126099" sldId="257"/>
        </pc:sldMkLst>
        <pc:spChg chg="mod">
          <ac:chgData name="Adelaide Pinto" userId="989ac052-339b-43b2-a3d5-980ba19a5fc3" providerId="ADAL" clId="{EE1CDD7A-3781-43DA-BF3B-CF22F5C66E51}" dt="2024-04-07T19:01:37.458" v="111" actId="26606"/>
          <ac:spMkLst>
            <pc:docMk/>
            <pc:sldMk cId="646126099" sldId="257"/>
            <ac:spMk id="2" creationId="{C5B16A20-7DC5-4899-A098-5834C2C505C9}"/>
          </ac:spMkLst>
        </pc:spChg>
        <pc:spChg chg="del">
          <ac:chgData name="Adelaide Pinto" userId="989ac052-339b-43b2-a3d5-980ba19a5fc3" providerId="ADAL" clId="{EE1CDD7A-3781-43DA-BF3B-CF22F5C66E51}" dt="2024-04-07T19:01:37.458" v="111" actId="26606"/>
          <ac:spMkLst>
            <pc:docMk/>
            <pc:sldMk cId="646126099" sldId="257"/>
            <ac:spMk id="24" creationId="{0E91F5CA-B392-444C-88E3-BF5BAAEBDEB0}"/>
          </ac:spMkLst>
        </pc:spChg>
        <pc:spChg chg="del">
          <ac:chgData name="Adelaide Pinto" userId="989ac052-339b-43b2-a3d5-980ba19a5fc3" providerId="ADAL" clId="{EE1CDD7A-3781-43DA-BF3B-CF22F5C66E51}" dt="2024-04-07T19:01:37.458" v="111" actId="26606"/>
          <ac:spMkLst>
            <pc:docMk/>
            <pc:sldMk cId="646126099" sldId="257"/>
            <ac:spMk id="25" creationId="{DFCA2118-59A2-4310-A4B2-F2CBA821E842}"/>
          </ac:spMkLst>
        </pc:spChg>
        <pc:spChg chg="add">
          <ac:chgData name="Adelaide Pinto" userId="989ac052-339b-43b2-a3d5-980ba19a5fc3" providerId="ADAL" clId="{EE1CDD7A-3781-43DA-BF3B-CF22F5C66E51}" dt="2024-04-07T19:01:37.458" v="111" actId="26606"/>
          <ac:spMkLst>
            <pc:docMk/>
            <pc:sldMk cId="646126099" sldId="257"/>
            <ac:spMk id="30" creationId="{665DBBEF-238B-476B-96AB-8AAC3224ECEA}"/>
          </ac:spMkLst>
        </pc:spChg>
        <pc:spChg chg="add">
          <ac:chgData name="Adelaide Pinto" userId="989ac052-339b-43b2-a3d5-980ba19a5fc3" providerId="ADAL" clId="{EE1CDD7A-3781-43DA-BF3B-CF22F5C66E51}" dt="2024-04-07T19:01:37.458" v="111" actId="26606"/>
          <ac:spMkLst>
            <pc:docMk/>
            <pc:sldMk cId="646126099" sldId="257"/>
            <ac:spMk id="32" creationId="{3FCFB1DE-0B7E-48CC-BA90-B2AB0889F9D6}"/>
          </ac:spMkLst>
        </pc:spChg>
        <pc:picChg chg="mod">
          <ac:chgData name="Adelaide Pinto" userId="989ac052-339b-43b2-a3d5-980ba19a5fc3" providerId="ADAL" clId="{EE1CDD7A-3781-43DA-BF3B-CF22F5C66E51}" dt="2024-04-07T19:01:59.584" v="113" actId="1076"/>
          <ac:picMkLst>
            <pc:docMk/>
            <pc:sldMk cId="646126099" sldId="257"/>
            <ac:picMk id="5" creationId="{758B048C-ADCB-19EA-9646-0490E45F6B20}"/>
          </ac:picMkLst>
        </pc:picChg>
      </pc:sldChg>
      <pc:sldChg chg="addSp delSp modSp mod">
        <pc:chgData name="Adelaide Pinto" userId="989ac052-339b-43b2-a3d5-980ba19a5fc3" providerId="ADAL" clId="{EE1CDD7A-3781-43DA-BF3B-CF22F5C66E51}" dt="2024-04-07T19:02:33.149" v="120" actId="26606"/>
        <pc:sldMkLst>
          <pc:docMk/>
          <pc:sldMk cId="1185589077" sldId="266"/>
        </pc:sldMkLst>
        <pc:spChg chg="mod">
          <ac:chgData name="Adelaide Pinto" userId="989ac052-339b-43b2-a3d5-980ba19a5fc3" providerId="ADAL" clId="{EE1CDD7A-3781-43DA-BF3B-CF22F5C66E51}" dt="2024-04-07T19:02:33.149" v="120" actId="26606"/>
          <ac:spMkLst>
            <pc:docMk/>
            <pc:sldMk cId="1185589077" sldId="266"/>
            <ac:spMk id="2" creationId="{C5B16A20-7DC5-4899-A098-5834C2C505C9}"/>
          </ac:spMkLst>
        </pc:spChg>
        <pc:spChg chg="del">
          <ac:chgData name="Adelaide Pinto" userId="989ac052-339b-43b2-a3d5-980ba19a5fc3" providerId="ADAL" clId="{EE1CDD7A-3781-43DA-BF3B-CF22F5C66E51}" dt="2024-04-07T19:01:46.022" v="112" actId="26606"/>
          <ac:spMkLst>
            <pc:docMk/>
            <pc:sldMk cId="1185589077" sldId="266"/>
            <ac:spMk id="13" creationId="{0E91F5CA-B392-444C-88E3-BF5BAAEBDEB0}"/>
          </ac:spMkLst>
        </pc:spChg>
        <pc:spChg chg="del">
          <ac:chgData name="Adelaide Pinto" userId="989ac052-339b-43b2-a3d5-980ba19a5fc3" providerId="ADAL" clId="{EE1CDD7A-3781-43DA-BF3B-CF22F5C66E51}" dt="2024-04-07T19:01:46.022" v="112" actId="26606"/>
          <ac:spMkLst>
            <pc:docMk/>
            <pc:sldMk cId="1185589077" sldId="266"/>
            <ac:spMk id="15" creationId="{DFCA2118-59A2-4310-A4B2-F2CBA821E842}"/>
          </ac:spMkLst>
        </pc:spChg>
        <pc:spChg chg="add del">
          <ac:chgData name="Adelaide Pinto" userId="989ac052-339b-43b2-a3d5-980ba19a5fc3" providerId="ADAL" clId="{EE1CDD7A-3781-43DA-BF3B-CF22F5C66E51}" dt="2024-04-07T19:02:13.696" v="116" actId="26606"/>
          <ac:spMkLst>
            <pc:docMk/>
            <pc:sldMk cId="1185589077" sldId="266"/>
            <ac:spMk id="17" creationId="{19D32F93-50AC-4C46-A5DB-291C60DDB7BD}"/>
          </ac:spMkLst>
        </pc:spChg>
        <pc:spChg chg="add del">
          <ac:chgData name="Adelaide Pinto" userId="989ac052-339b-43b2-a3d5-980ba19a5fc3" providerId="ADAL" clId="{EE1CDD7A-3781-43DA-BF3B-CF22F5C66E51}" dt="2024-04-07T19:02:13.696" v="116" actId="26606"/>
          <ac:spMkLst>
            <pc:docMk/>
            <pc:sldMk cId="1185589077" sldId="266"/>
            <ac:spMk id="18" creationId="{827DC2C4-B485-428A-BF4A-472D2967F47F}"/>
          </ac:spMkLst>
        </pc:spChg>
        <pc:spChg chg="add del">
          <ac:chgData name="Adelaide Pinto" userId="989ac052-339b-43b2-a3d5-980ba19a5fc3" providerId="ADAL" clId="{EE1CDD7A-3781-43DA-BF3B-CF22F5C66E51}" dt="2024-04-07T19:02:13.696" v="116" actId="26606"/>
          <ac:spMkLst>
            <pc:docMk/>
            <pc:sldMk cId="1185589077" sldId="266"/>
            <ac:spMk id="19" creationId="{EE04B5EB-F158-4507-90DD-BD23620C7CC9}"/>
          </ac:spMkLst>
        </pc:spChg>
        <pc:spChg chg="add del">
          <ac:chgData name="Adelaide Pinto" userId="989ac052-339b-43b2-a3d5-980ba19a5fc3" providerId="ADAL" clId="{EE1CDD7A-3781-43DA-BF3B-CF22F5C66E51}" dt="2024-04-07T19:02:13.696" v="115" actId="26606"/>
          <ac:spMkLst>
            <pc:docMk/>
            <pc:sldMk cId="1185589077" sldId="266"/>
            <ac:spMk id="21" creationId="{5DCB5928-DC7D-4612-9922-441966E15627}"/>
          </ac:spMkLst>
        </pc:spChg>
        <pc:spChg chg="add del">
          <ac:chgData name="Adelaide Pinto" userId="989ac052-339b-43b2-a3d5-980ba19a5fc3" providerId="ADAL" clId="{EE1CDD7A-3781-43DA-BF3B-CF22F5C66E51}" dt="2024-04-07T19:02:13.696" v="115" actId="26606"/>
          <ac:spMkLst>
            <pc:docMk/>
            <pc:sldMk cId="1185589077" sldId="266"/>
            <ac:spMk id="23" creationId="{682C1161-1736-45EC-99B7-33F3CAE9D517}"/>
          </ac:spMkLst>
        </pc:spChg>
        <pc:spChg chg="add del">
          <ac:chgData name="Adelaide Pinto" userId="989ac052-339b-43b2-a3d5-980ba19a5fc3" providerId="ADAL" clId="{EE1CDD7A-3781-43DA-BF3B-CF22F5C66E51}" dt="2024-04-07T19:02:13.696" v="115" actId="26606"/>
          <ac:spMkLst>
            <pc:docMk/>
            <pc:sldMk cId="1185589077" sldId="266"/>
            <ac:spMk id="25" creationId="{84D4DDB8-B68F-45B0-9F62-C4279996F672}"/>
          </ac:spMkLst>
        </pc:spChg>
        <pc:spChg chg="add del">
          <ac:chgData name="Adelaide Pinto" userId="989ac052-339b-43b2-a3d5-980ba19a5fc3" providerId="ADAL" clId="{EE1CDD7A-3781-43DA-BF3B-CF22F5C66E51}" dt="2024-04-07T19:02:13.696" v="115" actId="26606"/>
          <ac:spMkLst>
            <pc:docMk/>
            <pc:sldMk cId="1185589077" sldId="266"/>
            <ac:spMk id="33" creationId="{AF2F604E-43BE-4DC3-B983-E071523364F8}"/>
          </ac:spMkLst>
        </pc:spChg>
        <pc:spChg chg="add del">
          <ac:chgData name="Adelaide Pinto" userId="989ac052-339b-43b2-a3d5-980ba19a5fc3" providerId="ADAL" clId="{EE1CDD7A-3781-43DA-BF3B-CF22F5C66E51}" dt="2024-04-07T19:02:13.696" v="115" actId="26606"/>
          <ac:spMkLst>
            <pc:docMk/>
            <pc:sldMk cId="1185589077" sldId="266"/>
            <ac:spMk id="34" creationId="{08C9B587-E65E-4B52-B37C-ABEBB6E87928}"/>
          </ac:spMkLst>
        </pc:spChg>
        <pc:spChg chg="add del">
          <ac:chgData name="Adelaide Pinto" userId="989ac052-339b-43b2-a3d5-980ba19a5fc3" providerId="ADAL" clId="{EE1CDD7A-3781-43DA-BF3B-CF22F5C66E51}" dt="2024-04-07T19:02:33.149" v="120" actId="26606"/>
          <ac:spMkLst>
            <pc:docMk/>
            <pc:sldMk cId="1185589077" sldId="266"/>
            <ac:spMk id="36" creationId="{68AF5748-FED8-45BA-8631-26D1D10F3246}"/>
          </ac:spMkLst>
        </pc:spChg>
        <pc:spChg chg="add del">
          <ac:chgData name="Adelaide Pinto" userId="989ac052-339b-43b2-a3d5-980ba19a5fc3" providerId="ADAL" clId="{EE1CDD7A-3781-43DA-BF3B-CF22F5C66E51}" dt="2024-04-07T19:02:33.149" v="120" actId="26606"/>
          <ac:spMkLst>
            <pc:docMk/>
            <pc:sldMk cId="1185589077" sldId="266"/>
            <ac:spMk id="37" creationId="{AF2F604E-43BE-4DC3-B983-E071523364F8}"/>
          </ac:spMkLst>
        </pc:spChg>
        <pc:spChg chg="add del">
          <ac:chgData name="Adelaide Pinto" userId="989ac052-339b-43b2-a3d5-980ba19a5fc3" providerId="ADAL" clId="{EE1CDD7A-3781-43DA-BF3B-CF22F5C66E51}" dt="2024-04-07T19:02:33.149" v="120" actId="26606"/>
          <ac:spMkLst>
            <pc:docMk/>
            <pc:sldMk cId="1185589077" sldId="266"/>
            <ac:spMk id="38" creationId="{08C9B587-E65E-4B52-B37C-ABEBB6E87928}"/>
          </ac:spMkLst>
        </pc:spChg>
        <pc:spChg chg="add del">
          <ac:chgData name="Adelaide Pinto" userId="989ac052-339b-43b2-a3d5-980ba19a5fc3" providerId="ADAL" clId="{EE1CDD7A-3781-43DA-BF3B-CF22F5C66E51}" dt="2024-04-07T19:02:27.952" v="118" actId="26606"/>
          <ac:spMkLst>
            <pc:docMk/>
            <pc:sldMk cId="1185589077" sldId="266"/>
            <ac:spMk id="43" creationId="{8EE94D8D-BC47-413E-91AB-A2FCCE172B57}"/>
          </ac:spMkLst>
        </pc:spChg>
        <pc:spChg chg="add del">
          <ac:chgData name="Adelaide Pinto" userId="989ac052-339b-43b2-a3d5-980ba19a5fc3" providerId="ADAL" clId="{EE1CDD7A-3781-43DA-BF3B-CF22F5C66E51}" dt="2024-04-07T19:02:27.952" v="118" actId="26606"/>
          <ac:spMkLst>
            <pc:docMk/>
            <pc:sldMk cId="1185589077" sldId="266"/>
            <ac:spMk id="45" creationId="{284A8429-F65A-490D-96E4-1158D3E8A026}"/>
          </ac:spMkLst>
        </pc:spChg>
        <pc:spChg chg="add del">
          <ac:chgData name="Adelaide Pinto" userId="989ac052-339b-43b2-a3d5-980ba19a5fc3" providerId="ADAL" clId="{EE1CDD7A-3781-43DA-BF3B-CF22F5C66E51}" dt="2024-04-07T19:02:27.952" v="118" actId="26606"/>
          <ac:spMkLst>
            <pc:docMk/>
            <pc:sldMk cId="1185589077" sldId="266"/>
            <ac:spMk id="47" creationId="{0F022291-A82B-4D23-A1E0-5F9BD684669E}"/>
          </ac:spMkLst>
        </pc:spChg>
        <pc:spChg chg="add del">
          <ac:chgData name="Adelaide Pinto" userId="989ac052-339b-43b2-a3d5-980ba19a5fc3" providerId="ADAL" clId="{EE1CDD7A-3781-43DA-BF3B-CF22F5C66E51}" dt="2024-04-07T19:02:33.149" v="120" actId="26606"/>
          <ac:spMkLst>
            <pc:docMk/>
            <pc:sldMk cId="1185589077" sldId="266"/>
            <ac:spMk id="49" creationId="{50A3C1AB-1153-42D2-8378-34B849C1C4B6}"/>
          </ac:spMkLst>
        </pc:spChg>
        <pc:spChg chg="add del">
          <ac:chgData name="Adelaide Pinto" userId="989ac052-339b-43b2-a3d5-980ba19a5fc3" providerId="ADAL" clId="{EE1CDD7A-3781-43DA-BF3B-CF22F5C66E51}" dt="2024-04-07T19:02:33.149" v="120" actId="26606"/>
          <ac:spMkLst>
            <pc:docMk/>
            <pc:sldMk cId="1185589077" sldId="266"/>
            <ac:spMk id="50" creationId="{A3473CF9-37EB-43E7-89EF-D2D1C53D1DAC}"/>
          </ac:spMkLst>
        </pc:spChg>
        <pc:spChg chg="add del">
          <ac:chgData name="Adelaide Pinto" userId="989ac052-339b-43b2-a3d5-980ba19a5fc3" providerId="ADAL" clId="{EE1CDD7A-3781-43DA-BF3B-CF22F5C66E51}" dt="2024-04-07T19:02:33.149" v="120" actId="26606"/>
          <ac:spMkLst>
            <pc:docMk/>
            <pc:sldMk cId="1185589077" sldId="266"/>
            <ac:spMk id="51" creationId="{586B4EF9-43BA-4655-A6FF-1D8E21574C95}"/>
          </ac:spMkLst>
        </pc:spChg>
        <pc:picChg chg="mod">
          <ac:chgData name="Adelaide Pinto" userId="989ac052-339b-43b2-a3d5-980ba19a5fc3" providerId="ADAL" clId="{EE1CDD7A-3781-43DA-BF3B-CF22F5C66E51}" dt="2024-04-07T19:02:33.149" v="120" actId="26606"/>
          <ac:picMkLst>
            <pc:docMk/>
            <pc:sldMk cId="1185589077" sldId="266"/>
            <ac:picMk id="6" creationId="{425EB4FF-79C8-CCA1-DB31-B73635491E11}"/>
          </ac:picMkLst>
        </pc:picChg>
        <pc:picChg chg="ord">
          <ac:chgData name="Adelaide Pinto" userId="989ac052-339b-43b2-a3d5-980ba19a5fc3" providerId="ADAL" clId="{EE1CDD7A-3781-43DA-BF3B-CF22F5C66E51}" dt="2024-04-07T19:01:46.022" v="112" actId="26606"/>
          <ac:picMkLst>
            <pc:docMk/>
            <pc:sldMk cId="1185589077" sldId="266"/>
            <ac:picMk id="8" creationId="{994D978D-4958-8A56-5795-F471EEC06EC5}"/>
          </ac:picMkLst>
        </pc:picChg>
      </pc:sldChg>
      <pc:sldChg chg="addSp delSp modSp mod">
        <pc:chgData name="Adelaide Pinto" userId="989ac052-339b-43b2-a3d5-980ba19a5fc3" providerId="ADAL" clId="{EE1CDD7A-3781-43DA-BF3B-CF22F5C66E51}" dt="2024-04-07T19:00:51.665" v="109" actId="26606"/>
        <pc:sldMkLst>
          <pc:docMk/>
          <pc:sldMk cId="191474582" sldId="272"/>
        </pc:sldMkLst>
        <pc:spChg chg="mod">
          <ac:chgData name="Adelaide Pinto" userId="989ac052-339b-43b2-a3d5-980ba19a5fc3" providerId="ADAL" clId="{EE1CDD7A-3781-43DA-BF3B-CF22F5C66E51}" dt="2024-04-07T19:00:51.665" v="109" actId="26606"/>
          <ac:spMkLst>
            <pc:docMk/>
            <pc:sldMk cId="191474582" sldId="272"/>
            <ac:spMk id="2" creationId="{0F17A3A3-663D-4F2A-B23C-5CBC52ED1570}"/>
          </ac:spMkLst>
        </pc:spChg>
        <pc:spChg chg="del">
          <ac:chgData name="Adelaide Pinto" userId="989ac052-339b-43b2-a3d5-980ba19a5fc3" providerId="ADAL" clId="{EE1CDD7A-3781-43DA-BF3B-CF22F5C66E51}" dt="2024-04-07T19:00:51.665" v="109" actId="26606"/>
          <ac:spMkLst>
            <pc:docMk/>
            <pc:sldMk cId="191474582" sldId="272"/>
            <ac:spMk id="36" creationId="{46F1F2C8-798B-4CCE-A851-94AFAF350BED}"/>
          </ac:spMkLst>
        </pc:spChg>
        <pc:spChg chg="del">
          <ac:chgData name="Adelaide Pinto" userId="989ac052-339b-43b2-a3d5-980ba19a5fc3" providerId="ADAL" clId="{EE1CDD7A-3781-43DA-BF3B-CF22F5C66E51}" dt="2024-04-07T19:00:51.665" v="109" actId="26606"/>
          <ac:spMkLst>
            <pc:docMk/>
            <pc:sldMk cId="191474582" sldId="272"/>
            <ac:spMk id="37" creationId="{755E9CD0-04B0-4A3C-B291-AD913379C713}"/>
          </ac:spMkLst>
        </pc:spChg>
        <pc:spChg chg="del">
          <ac:chgData name="Adelaide Pinto" userId="989ac052-339b-43b2-a3d5-980ba19a5fc3" providerId="ADAL" clId="{EE1CDD7A-3781-43DA-BF3B-CF22F5C66E51}" dt="2024-04-07T19:00:51.665" v="109" actId="26606"/>
          <ac:spMkLst>
            <pc:docMk/>
            <pc:sldMk cId="191474582" sldId="272"/>
            <ac:spMk id="38" creationId="{1DD8BF3B-6066-418C-8D1A-75C5E396FC04}"/>
          </ac:spMkLst>
        </pc:spChg>
        <pc:spChg chg="del">
          <ac:chgData name="Adelaide Pinto" userId="989ac052-339b-43b2-a3d5-980ba19a5fc3" providerId="ADAL" clId="{EE1CDD7A-3781-43DA-BF3B-CF22F5C66E51}" dt="2024-04-07T19:00:51.665" v="109" actId="26606"/>
          <ac:spMkLst>
            <pc:docMk/>
            <pc:sldMk cId="191474582" sldId="272"/>
            <ac:spMk id="39" creationId="{80BC66F9-7A74-4286-AD22-1174052CC22C}"/>
          </ac:spMkLst>
        </pc:spChg>
        <pc:spChg chg="del">
          <ac:chgData name="Adelaide Pinto" userId="989ac052-339b-43b2-a3d5-980ba19a5fc3" providerId="ADAL" clId="{EE1CDD7A-3781-43DA-BF3B-CF22F5C66E51}" dt="2024-04-07T19:00:51.665" v="109" actId="26606"/>
          <ac:spMkLst>
            <pc:docMk/>
            <pc:sldMk cId="191474582" sldId="272"/>
            <ac:spMk id="40" creationId="{D8142CC3-2B5C-48E6-9DF0-6C8ACBAF23EF}"/>
          </ac:spMkLst>
        </pc:spChg>
        <pc:spChg chg="del">
          <ac:chgData name="Adelaide Pinto" userId="989ac052-339b-43b2-a3d5-980ba19a5fc3" providerId="ADAL" clId="{EE1CDD7A-3781-43DA-BF3B-CF22F5C66E51}" dt="2024-04-07T19:00:51.665" v="109" actId="26606"/>
          <ac:spMkLst>
            <pc:docMk/>
            <pc:sldMk cId="191474582" sldId="272"/>
            <ac:spMk id="42" creationId="{46A89C79-8EF3-4AF9-B3D9-59A883F41C83}"/>
          </ac:spMkLst>
        </pc:spChg>
        <pc:spChg chg="del">
          <ac:chgData name="Adelaide Pinto" userId="989ac052-339b-43b2-a3d5-980ba19a5fc3" providerId="ADAL" clId="{EE1CDD7A-3781-43DA-BF3B-CF22F5C66E51}" dt="2024-04-07T19:00:51.665" v="109" actId="26606"/>
          <ac:spMkLst>
            <pc:docMk/>
            <pc:sldMk cId="191474582" sldId="272"/>
            <ac:spMk id="43" creationId="{EFE5CE34-4543-42E5-B82C-1F3D12422CDD}"/>
          </ac:spMkLst>
        </pc:spChg>
        <pc:spChg chg="del">
          <ac:chgData name="Adelaide Pinto" userId="989ac052-339b-43b2-a3d5-980ba19a5fc3" providerId="ADAL" clId="{EE1CDD7A-3781-43DA-BF3B-CF22F5C66E51}" dt="2024-04-07T19:00:51.665" v="109" actId="26606"/>
          <ac:spMkLst>
            <pc:docMk/>
            <pc:sldMk cId="191474582" sldId="272"/>
            <ac:spMk id="44" creationId="{72AF41FE-63D7-4695-81D2-66D2510E4486}"/>
          </ac:spMkLst>
        </pc:spChg>
        <pc:spChg chg="add">
          <ac:chgData name="Adelaide Pinto" userId="989ac052-339b-43b2-a3d5-980ba19a5fc3" providerId="ADAL" clId="{EE1CDD7A-3781-43DA-BF3B-CF22F5C66E51}" dt="2024-04-07T19:00:51.665" v="109" actId="26606"/>
          <ac:spMkLst>
            <pc:docMk/>
            <pc:sldMk cId="191474582" sldId="272"/>
            <ac:spMk id="49" creationId="{D278ADA9-6383-4BDD-80D2-8899A402687B}"/>
          </ac:spMkLst>
        </pc:spChg>
        <pc:spChg chg="add">
          <ac:chgData name="Adelaide Pinto" userId="989ac052-339b-43b2-a3d5-980ba19a5fc3" providerId="ADAL" clId="{EE1CDD7A-3781-43DA-BF3B-CF22F5C66E51}" dt="2024-04-07T19:00:51.665" v="109" actId="26606"/>
          <ac:spMkLst>
            <pc:docMk/>
            <pc:sldMk cId="191474582" sldId="272"/>
            <ac:spMk id="51" creationId="{484B7147-B0F6-40ED-B5A2-FF72BC8198B6}"/>
          </ac:spMkLst>
        </pc:spChg>
        <pc:spChg chg="add">
          <ac:chgData name="Adelaide Pinto" userId="989ac052-339b-43b2-a3d5-980ba19a5fc3" providerId="ADAL" clId="{EE1CDD7A-3781-43DA-BF3B-CF22F5C66E51}" dt="2024-04-07T19:00:51.665" v="109" actId="26606"/>
          <ac:spMkLst>
            <pc:docMk/>
            <pc:sldMk cId="191474582" sldId="272"/>
            <ac:spMk id="53" creationId="{B36D2DE0-0628-4A9A-A59D-7BA8B5EB3022}"/>
          </ac:spMkLst>
        </pc:spChg>
        <pc:spChg chg="add">
          <ac:chgData name="Adelaide Pinto" userId="989ac052-339b-43b2-a3d5-980ba19a5fc3" providerId="ADAL" clId="{EE1CDD7A-3781-43DA-BF3B-CF22F5C66E51}" dt="2024-04-07T19:00:51.665" v="109" actId="26606"/>
          <ac:spMkLst>
            <pc:docMk/>
            <pc:sldMk cId="191474582" sldId="272"/>
            <ac:spMk id="55" creationId="{48E405C9-94BE-41DA-928C-DEC9A8550E9F}"/>
          </ac:spMkLst>
        </pc:spChg>
        <pc:spChg chg="add">
          <ac:chgData name="Adelaide Pinto" userId="989ac052-339b-43b2-a3d5-980ba19a5fc3" providerId="ADAL" clId="{EE1CDD7A-3781-43DA-BF3B-CF22F5C66E51}" dt="2024-04-07T19:00:51.665" v="109" actId="26606"/>
          <ac:spMkLst>
            <pc:docMk/>
            <pc:sldMk cId="191474582" sldId="272"/>
            <ac:spMk id="57" creationId="{D2091A72-D5BB-42AC-8FD3-F7747D90861E}"/>
          </ac:spMkLst>
        </pc:spChg>
        <pc:spChg chg="add">
          <ac:chgData name="Adelaide Pinto" userId="989ac052-339b-43b2-a3d5-980ba19a5fc3" providerId="ADAL" clId="{EE1CDD7A-3781-43DA-BF3B-CF22F5C66E51}" dt="2024-04-07T19:00:51.665" v="109" actId="26606"/>
          <ac:spMkLst>
            <pc:docMk/>
            <pc:sldMk cId="191474582" sldId="272"/>
            <ac:spMk id="59" creationId="{6ED12BFC-A737-46AF-8411-481112D54B0C}"/>
          </ac:spMkLst>
        </pc:spChg>
        <pc:cxnChg chg="del">
          <ac:chgData name="Adelaide Pinto" userId="989ac052-339b-43b2-a3d5-980ba19a5fc3" providerId="ADAL" clId="{EE1CDD7A-3781-43DA-BF3B-CF22F5C66E51}" dt="2024-04-07T19:00:51.665" v="109" actId="26606"/>
          <ac:cxnSpMkLst>
            <pc:docMk/>
            <pc:sldMk cId="191474582" sldId="272"/>
            <ac:cxnSpMk id="41" creationId="{7B2D303B-3DD0-4319-9EAD-361847FEC71D}"/>
          </ac:cxnSpMkLst>
        </pc:cxnChg>
      </pc:sldChg>
      <pc:sldChg chg="addSp delSp modSp mod">
        <pc:chgData name="Adelaide Pinto" userId="989ac052-339b-43b2-a3d5-980ba19a5fc3" providerId="ADAL" clId="{EE1CDD7A-3781-43DA-BF3B-CF22F5C66E51}" dt="2024-04-07T18:59:10.178" v="98" actId="26606"/>
        <pc:sldMkLst>
          <pc:docMk/>
          <pc:sldMk cId="2586564996" sldId="277"/>
        </pc:sldMkLst>
        <pc:spChg chg="mod">
          <ac:chgData name="Adelaide Pinto" userId="989ac052-339b-43b2-a3d5-980ba19a5fc3" providerId="ADAL" clId="{EE1CDD7A-3781-43DA-BF3B-CF22F5C66E51}" dt="2024-04-07T18:59:10.178" v="98" actId="26606"/>
          <ac:spMkLst>
            <pc:docMk/>
            <pc:sldMk cId="2586564996" sldId="277"/>
            <ac:spMk id="2" creationId="{0F17A3A3-663D-4F2A-B23C-5CBC52ED1570}"/>
          </ac:spMkLst>
        </pc:spChg>
        <pc:spChg chg="del">
          <ac:chgData name="Adelaide Pinto" userId="989ac052-339b-43b2-a3d5-980ba19a5fc3" providerId="ADAL" clId="{EE1CDD7A-3781-43DA-BF3B-CF22F5C66E51}" dt="2024-04-07T18:59:10.178" v="98" actId="26606"/>
          <ac:spMkLst>
            <pc:docMk/>
            <pc:sldMk cId="2586564996" sldId="277"/>
            <ac:spMk id="22" creationId="{A3363022-C969-41E9-8EB2-E4C94908C1FA}"/>
          </ac:spMkLst>
        </pc:spChg>
        <pc:spChg chg="del">
          <ac:chgData name="Adelaide Pinto" userId="989ac052-339b-43b2-a3d5-980ba19a5fc3" providerId="ADAL" clId="{EE1CDD7A-3781-43DA-BF3B-CF22F5C66E51}" dt="2024-04-07T18:59:10.178" v="98" actId="26606"/>
          <ac:spMkLst>
            <pc:docMk/>
            <pc:sldMk cId="2586564996" sldId="277"/>
            <ac:spMk id="23" creationId="{8D1AD6B3-BE88-4CEB-BA17-790657CC4729}"/>
          </ac:spMkLst>
        </pc:spChg>
        <pc:spChg chg="add">
          <ac:chgData name="Adelaide Pinto" userId="989ac052-339b-43b2-a3d5-980ba19a5fc3" providerId="ADAL" clId="{EE1CDD7A-3781-43DA-BF3B-CF22F5C66E51}" dt="2024-04-07T18:59:10.178" v="98" actId="26606"/>
          <ac:spMkLst>
            <pc:docMk/>
            <pc:sldMk cId="2586564996" sldId="277"/>
            <ac:spMk id="28" creationId="{3301E07F-4F79-4B58-8698-EF24DC1ECDBF}"/>
          </ac:spMkLst>
        </pc:spChg>
        <pc:spChg chg="add">
          <ac:chgData name="Adelaide Pinto" userId="989ac052-339b-43b2-a3d5-980ba19a5fc3" providerId="ADAL" clId="{EE1CDD7A-3781-43DA-BF3B-CF22F5C66E51}" dt="2024-04-07T18:59:10.178" v="98" actId="26606"/>
          <ac:spMkLst>
            <pc:docMk/>
            <pc:sldMk cId="2586564996" sldId="277"/>
            <ac:spMk id="30" creationId="{E58B2195-5055-402F-A3E7-53FF0E4980C3}"/>
          </ac:spMkLst>
        </pc:spChg>
        <pc:spChg chg="add">
          <ac:chgData name="Adelaide Pinto" userId="989ac052-339b-43b2-a3d5-980ba19a5fc3" providerId="ADAL" clId="{EE1CDD7A-3781-43DA-BF3B-CF22F5C66E51}" dt="2024-04-07T18:59:10.178" v="98" actId="26606"/>
          <ac:spMkLst>
            <pc:docMk/>
            <pc:sldMk cId="2586564996" sldId="277"/>
            <ac:spMk id="32" creationId="{9EE6F773-742A-491A-9A00-A2A150DF500A}"/>
          </ac:spMkLst>
        </pc:spChg>
        <pc:grpChg chg="del">
          <ac:chgData name="Adelaide Pinto" userId="989ac052-339b-43b2-a3d5-980ba19a5fc3" providerId="ADAL" clId="{EE1CDD7A-3781-43DA-BF3B-CF22F5C66E51}" dt="2024-04-07T18:59:10.178" v="98" actId="26606"/>
          <ac:grpSpMkLst>
            <pc:docMk/>
            <pc:sldMk cId="2586564996" sldId="277"/>
            <ac:grpSpMk id="18" creationId="{89D1390B-7E13-4B4F-9CB2-391063412E54}"/>
          </ac:grpSpMkLst>
        </pc:grpChg>
        <pc:picChg chg="mod">
          <ac:chgData name="Adelaide Pinto" userId="989ac052-339b-43b2-a3d5-980ba19a5fc3" providerId="ADAL" clId="{EE1CDD7A-3781-43DA-BF3B-CF22F5C66E51}" dt="2024-04-07T18:59:10.178" v="98" actId="26606"/>
          <ac:picMkLst>
            <pc:docMk/>
            <pc:sldMk cId="2586564996" sldId="277"/>
            <ac:picMk id="11" creationId="{D3831F0D-7BBE-A5C4-2E71-22CAC62BA82B}"/>
          </ac:picMkLst>
        </pc:picChg>
      </pc:sldChg>
      <pc:sldChg chg="addSp delSp modSp mod">
        <pc:chgData name="Adelaide Pinto" userId="989ac052-339b-43b2-a3d5-980ba19a5fc3" providerId="ADAL" clId="{EE1CDD7A-3781-43DA-BF3B-CF22F5C66E51}" dt="2024-04-07T19:00:57.753" v="110" actId="26606"/>
        <pc:sldMkLst>
          <pc:docMk/>
          <pc:sldMk cId="2854135881" sldId="287"/>
        </pc:sldMkLst>
        <pc:spChg chg="mod ord">
          <ac:chgData name="Adelaide Pinto" userId="989ac052-339b-43b2-a3d5-980ba19a5fc3" providerId="ADAL" clId="{EE1CDD7A-3781-43DA-BF3B-CF22F5C66E51}" dt="2024-04-07T19:00:57.753" v="110" actId="26606"/>
          <ac:spMkLst>
            <pc:docMk/>
            <pc:sldMk cId="2854135881" sldId="287"/>
            <ac:spMk id="2" creationId="{CCF79168-E5AB-40C8-90D2-25F217F57306}"/>
          </ac:spMkLst>
        </pc:spChg>
        <pc:spChg chg="del">
          <ac:chgData name="Adelaide Pinto" userId="989ac052-339b-43b2-a3d5-980ba19a5fc3" providerId="ADAL" clId="{EE1CDD7A-3781-43DA-BF3B-CF22F5C66E51}" dt="2024-04-07T19:00:57.753" v="110" actId="26606"/>
          <ac:spMkLst>
            <pc:docMk/>
            <pc:sldMk cId="2854135881" sldId="287"/>
            <ac:spMk id="43" creationId="{2111B97A-2FB0-4625-8C2E-CDCB1AF683A2}"/>
          </ac:spMkLst>
        </pc:spChg>
        <pc:spChg chg="del">
          <ac:chgData name="Adelaide Pinto" userId="989ac052-339b-43b2-a3d5-980ba19a5fc3" providerId="ADAL" clId="{EE1CDD7A-3781-43DA-BF3B-CF22F5C66E51}" dt="2024-04-07T19:00:57.753" v="110" actId="26606"/>
          <ac:spMkLst>
            <pc:docMk/>
            <pc:sldMk cId="2854135881" sldId="287"/>
            <ac:spMk id="46" creationId="{8ED94938-268E-4C0A-A08A-B3980C78BAEB}"/>
          </ac:spMkLst>
        </pc:spChg>
        <pc:spChg chg="add">
          <ac:chgData name="Adelaide Pinto" userId="989ac052-339b-43b2-a3d5-980ba19a5fc3" providerId="ADAL" clId="{EE1CDD7A-3781-43DA-BF3B-CF22F5C66E51}" dt="2024-04-07T19:00:57.753" v="110" actId="26606"/>
          <ac:spMkLst>
            <pc:docMk/>
            <pc:sldMk cId="2854135881" sldId="287"/>
            <ac:spMk id="48" creationId="{60D05D2D-CB6A-431B-BE4A-2A7FCC9FA23B}"/>
          </ac:spMkLst>
        </pc:spChg>
        <pc:spChg chg="add">
          <ac:chgData name="Adelaide Pinto" userId="989ac052-339b-43b2-a3d5-980ba19a5fc3" providerId="ADAL" clId="{EE1CDD7A-3781-43DA-BF3B-CF22F5C66E51}" dt="2024-04-07T19:00:57.753" v="110" actId="26606"/>
          <ac:spMkLst>
            <pc:docMk/>
            <pc:sldMk cId="2854135881" sldId="287"/>
            <ac:spMk id="49" creationId="{E84CD6E5-269B-4A44-867D-78DBB4DFF778}"/>
          </ac:spMkLst>
        </pc:spChg>
        <pc:grpChg chg="del">
          <ac:chgData name="Adelaide Pinto" userId="989ac052-339b-43b2-a3d5-980ba19a5fc3" providerId="ADAL" clId="{EE1CDD7A-3781-43DA-BF3B-CF22F5C66E51}" dt="2024-04-07T19:00:57.753" v="110" actId="26606"/>
          <ac:grpSpMkLst>
            <pc:docMk/>
            <pc:sldMk cId="2854135881" sldId="287"/>
            <ac:grpSpMk id="44" creationId="{B83D307E-DF68-43F8-97CE-0AAE950A7129}"/>
          </ac:grpSpMkLst>
        </pc:grpChg>
        <pc:picChg chg="mod">
          <ac:chgData name="Adelaide Pinto" userId="989ac052-339b-43b2-a3d5-980ba19a5fc3" providerId="ADAL" clId="{EE1CDD7A-3781-43DA-BF3B-CF22F5C66E51}" dt="2024-04-07T19:00:57.753" v="110" actId="26606"/>
          <ac:picMkLst>
            <pc:docMk/>
            <pc:sldMk cId="2854135881" sldId="287"/>
            <ac:picMk id="3" creationId="{7A49A93F-073E-40F3-E66C-870B207B2EDB}"/>
          </ac:picMkLst>
        </pc:picChg>
        <pc:picChg chg="mod">
          <ac:chgData name="Adelaide Pinto" userId="989ac052-339b-43b2-a3d5-980ba19a5fc3" providerId="ADAL" clId="{EE1CDD7A-3781-43DA-BF3B-CF22F5C66E51}" dt="2024-04-07T19:00:57.753" v="110" actId="26606"/>
          <ac:picMkLst>
            <pc:docMk/>
            <pc:sldMk cId="2854135881" sldId="287"/>
            <ac:picMk id="10" creationId="{AE10B678-D6F0-8DBF-89A4-F41AA378D331}"/>
          </ac:picMkLst>
        </pc:picChg>
        <pc:picChg chg="mod">
          <ac:chgData name="Adelaide Pinto" userId="989ac052-339b-43b2-a3d5-980ba19a5fc3" providerId="ADAL" clId="{EE1CDD7A-3781-43DA-BF3B-CF22F5C66E51}" dt="2024-04-07T19:00:57.753" v="110" actId="26606"/>
          <ac:picMkLst>
            <pc:docMk/>
            <pc:sldMk cId="2854135881" sldId="287"/>
            <ac:picMk id="11" creationId="{5DFE6BE2-F6B7-4554-E228-D0CA1F2C305A}"/>
          </ac:picMkLst>
        </pc:picChg>
        <pc:picChg chg="mod ord">
          <ac:chgData name="Adelaide Pinto" userId="989ac052-339b-43b2-a3d5-980ba19a5fc3" providerId="ADAL" clId="{EE1CDD7A-3781-43DA-BF3B-CF22F5C66E51}" dt="2024-04-07T19:00:57.753" v="110" actId="26606"/>
          <ac:picMkLst>
            <pc:docMk/>
            <pc:sldMk cId="2854135881" sldId="287"/>
            <ac:picMk id="15" creationId="{37BC9B54-5976-1FAF-836D-4DD53B71382F}"/>
          </ac:picMkLst>
        </pc:picChg>
      </pc:sldChg>
      <pc:sldChg chg="addSp delSp modSp mod addAnim">
        <pc:chgData name="Adelaide Pinto" userId="989ac052-339b-43b2-a3d5-980ba19a5fc3" providerId="ADAL" clId="{EE1CDD7A-3781-43DA-BF3B-CF22F5C66E51}" dt="2024-04-07T18:59:25.988" v="100"/>
        <pc:sldMkLst>
          <pc:docMk/>
          <pc:sldMk cId="2106449178" sldId="289"/>
        </pc:sldMkLst>
        <pc:spChg chg="mod">
          <ac:chgData name="Adelaide Pinto" userId="989ac052-339b-43b2-a3d5-980ba19a5fc3" providerId="ADAL" clId="{EE1CDD7A-3781-43DA-BF3B-CF22F5C66E51}" dt="2024-04-07T18:59:25.988" v="99" actId="26606"/>
          <ac:spMkLst>
            <pc:docMk/>
            <pc:sldMk cId="2106449178" sldId="289"/>
            <ac:spMk id="2" creationId="{0F17A3A3-663D-4F2A-B23C-5CBC52ED1570}"/>
          </ac:spMkLst>
        </pc:spChg>
        <pc:spChg chg="del">
          <ac:chgData name="Adelaide Pinto" userId="989ac052-339b-43b2-a3d5-980ba19a5fc3" providerId="ADAL" clId="{EE1CDD7A-3781-43DA-BF3B-CF22F5C66E51}" dt="2024-04-07T18:59:25.988" v="99" actId="26606"/>
          <ac:spMkLst>
            <pc:docMk/>
            <pc:sldMk cId="2106449178" sldId="289"/>
            <ac:spMk id="12" creationId="{46F1F2C8-798B-4CCE-A851-94AFAF350BED}"/>
          </ac:spMkLst>
        </pc:spChg>
        <pc:spChg chg="del">
          <ac:chgData name="Adelaide Pinto" userId="989ac052-339b-43b2-a3d5-980ba19a5fc3" providerId="ADAL" clId="{EE1CDD7A-3781-43DA-BF3B-CF22F5C66E51}" dt="2024-04-07T18:59:25.988" v="99" actId="26606"/>
          <ac:spMkLst>
            <pc:docMk/>
            <pc:sldMk cId="2106449178" sldId="289"/>
            <ac:spMk id="14" creationId="{755E9CD0-04B0-4A3C-B291-AD913379C713}"/>
          </ac:spMkLst>
        </pc:spChg>
        <pc:spChg chg="del">
          <ac:chgData name="Adelaide Pinto" userId="989ac052-339b-43b2-a3d5-980ba19a5fc3" providerId="ADAL" clId="{EE1CDD7A-3781-43DA-BF3B-CF22F5C66E51}" dt="2024-04-07T18:59:25.988" v="99" actId="26606"/>
          <ac:spMkLst>
            <pc:docMk/>
            <pc:sldMk cId="2106449178" sldId="289"/>
            <ac:spMk id="16" creationId="{1DD8BF3B-6066-418C-8D1A-75C5E396FC04}"/>
          </ac:spMkLst>
        </pc:spChg>
        <pc:spChg chg="del">
          <ac:chgData name="Adelaide Pinto" userId="989ac052-339b-43b2-a3d5-980ba19a5fc3" providerId="ADAL" clId="{EE1CDD7A-3781-43DA-BF3B-CF22F5C66E51}" dt="2024-04-07T18:59:25.988" v="99" actId="26606"/>
          <ac:spMkLst>
            <pc:docMk/>
            <pc:sldMk cId="2106449178" sldId="289"/>
            <ac:spMk id="18" creationId="{80BC66F9-7A74-4286-AD22-1174052CC22C}"/>
          </ac:spMkLst>
        </pc:spChg>
        <pc:spChg chg="del">
          <ac:chgData name="Adelaide Pinto" userId="989ac052-339b-43b2-a3d5-980ba19a5fc3" providerId="ADAL" clId="{EE1CDD7A-3781-43DA-BF3B-CF22F5C66E51}" dt="2024-04-07T18:59:25.988" v="99" actId="26606"/>
          <ac:spMkLst>
            <pc:docMk/>
            <pc:sldMk cId="2106449178" sldId="289"/>
            <ac:spMk id="20" creationId="{D8142CC3-2B5C-48E6-9DF0-6C8ACBAF23EF}"/>
          </ac:spMkLst>
        </pc:spChg>
        <pc:spChg chg="del">
          <ac:chgData name="Adelaide Pinto" userId="989ac052-339b-43b2-a3d5-980ba19a5fc3" providerId="ADAL" clId="{EE1CDD7A-3781-43DA-BF3B-CF22F5C66E51}" dt="2024-04-07T18:59:25.988" v="99" actId="26606"/>
          <ac:spMkLst>
            <pc:docMk/>
            <pc:sldMk cId="2106449178" sldId="289"/>
            <ac:spMk id="24" creationId="{46A89C79-8EF3-4AF9-B3D9-59A883F41C83}"/>
          </ac:spMkLst>
        </pc:spChg>
        <pc:spChg chg="del">
          <ac:chgData name="Adelaide Pinto" userId="989ac052-339b-43b2-a3d5-980ba19a5fc3" providerId="ADAL" clId="{EE1CDD7A-3781-43DA-BF3B-CF22F5C66E51}" dt="2024-04-07T18:59:25.988" v="99" actId="26606"/>
          <ac:spMkLst>
            <pc:docMk/>
            <pc:sldMk cId="2106449178" sldId="289"/>
            <ac:spMk id="26" creationId="{EFE5CE34-4543-42E5-B82C-1F3D12422CDD}"/>
          </ac:spMkLst>
        </pc:spChg>
        <pc:spChg chg="del">
          <ac:chgData name="Adelaide Pinto" userId="989ac052-339b-43b2-a3d5-980ba19a5fc3" providerId="ADAL" clId="{EE1CDD7A-3781-43DA-BF3B-CF22F5C66E51}" dt="2024-04-07T18:59:25.988" v="99" actId="26606"/>
          <ac:spMkLst>
            <pc:docMk/>
            <pc:sldMk cId="2106449178" sldId="289"/>
            <ac:spMk id="28" creationId="{72AF41FE-63D7-4695-81D2-66D2510E4486}"/>
          </ac:spMkLst>
        </pc:spChg>
        <pc:spChg chg="add">
          <ac:chgData name="Adelaide Pinto" userId="989ac052-339b-43b2-a3d5-980ba19a5fc3" providerId="ADAL" clId="{EE1CDD7A-3781-43DA-BF3B-CF22F5C66E51}" dt="2024-04-07T18:59:25.988" v="99" actId="26606"/>
          <ac:spMkLst>
            <pc:docMk/>
            <pc:sldMk cId="2106449178" sldId="289"/>
            <ac:spMk id="33" creationId="{D278ADA9-6383-4BDD-80D2-8899A402687B}"/>
          </ac:spMkLst>
        </pc:spChg>
        <pc:spChg chg="add">
          <ac:chgData name="Adelaide Pinto" userId="989ac052-339b-43b2-a3d5-980ba19a5fc3" providerId="ADAL" clId="{EE1CDD7A-3781-43DA-BF3B-CF22F5C66E51}" dt="2024-04-07T18:59:25.988" v="99" actId="26606"/>
          <ac:spMkLst>
            <pc:docMk/>
            <pc:sldMk cId="2106449178" sldId="289"/>
            <ac:spMk id="35" creationId="{484B7147-B0F6-40ED-B5A2-FF72BC8198B6}"/>
          </ac:spMkLst>
        </pc:spChg>
        <pc:spChg chg="add">
          <ac:chgData name="Adelaide Pinto" userId="989ac052-339b-43b2-a3d5-980ba19a5fc3" providerId="ADAL" clId="{EE1CDD7A-3781-43DA-BF3B-CF22F5C66E51}" dt="2024-04-07T18:59:25.988" v="99" actId="26606"/>
          <ac:spMkLst>
            <pc:docMk/>
            <pc:sldMk cId="2106449178" sldId="289"/>
            <ac:spMk id="37" creationId="{B36D2DE0-0628-4A9A-A59D-7BA8B5EB3022}"/>
          </ac:spMkLst>
        </pc:spChg>
        <pc:spChg chg="add">
          <ac:chgData name="Adelaide Pinto" userId="989ac052-339b-43b2-a3d5-980ba19a5fc3" providerId="ADAL" clId="{EE1CDD7A-3781-43DA-BF3B-CF22F5C66E51}" dt="2024-04-07T18:59:25.988" v="99" actId="26606"/>
          <ac:spMkLst>
            <pc:docMk/>
            <pc:sldMk cId="2106449178" sldId="289"/>
            <ac:spMk id="39" creationId="{48E405C9-94BE-41DA-928C-DEC9A8550E9F}"/>
          </ac:spMkLst>
        </pc:spChg>
        <pc:spChg chg="add">
          <ac:chgData name="Adelaide Pinto" userId="989ac052-339b-43b2-a3d5-980ba19a5fc3" providerId="ADAL" clId="{EE1CDD7A-3781-43DA-BF3B-CF22F5C66E51}" dt="2024-04-07T18:59:25.988" v="99" actId="26606"/>
          <ac:spMkLst>
            <pc:docMk/>
            <pc:sldMk cId="2106449178" sldId="289"/>
            <ac:spMk id="41" creationId="{D2091A72-D5BB-42AC-8FD3-F7747D90861E}"/>
          </ac:spMkLst>
        </pc:spChg>
        <pc:spChg chg="add">
          <ac:chgData name="Adelaide Pinto" userId="989ac052-339b-43b2-a3d5-980ba19a5fc3" providerId="ADAL" clId="{EE1CDD7A-3781-43DA-BF3B-CF22F5C66E51}" dt="2024-04-07T18:59:25.988" v="99" actId="26606"/>
          <ac:spMkLst>
            <pc:docMk/>
            <pc:sldMk cId="2106449178" sldId="289"/>
            <ac:spMk id="43" creationId="{6ED12BFC-A737-46AF-8411-481112D54B0C}"/>
          </ac:spMkLst>
        </pc:spChg>
        <pc:cxnChg chg="del">
          <ac:chgData name="Adelaide Pinto" userId="989ac052-339b-43b2-a3d5-980ba19a5fc3" providerId="ADAL" clId="{EE1CDD7A-3781-43DA-BF3B-CF22F5C66E51}" dt="2024-04-07T18:59:25.988" v="99" actId="26606"/>
          <ac:cxnSpMkLst>
            <pc:docMk/>
            <pc:sldMk cId="2106449178" sldId="289"/>
            <ac:cxnSpMk id="22" creationId="{7B2D303B-3DD0-4319-9EAD-361847FEC71D}"/>
          </ac:cxnSpMkLst>
        </pc:cxnChg>
      </pc:sldChg>
      <pc:sldChg chg="addSp delSp modSp mod">
        <pc:chgData name="Adelaide Pinto" userId="989ac052-339b-43b2-a3d5-980ba19a5fc3" providerId="ADAL" clId="{EE1CDD7A-3781-43DA-BF3B-CF22F5C66E51}" dt="2024-04-07T18:58:58.867" v="97" actId="26606"/>
        <pc:sldMkLst>
          <pc:docMk/>
          <pc:sldMk cId="1665537173" sldId="296"/>
        </pc:sldMkLst>
        <pc:spChg chg="mod">
          <ac:chgData name="Adelaide Pinto" userId="989ac052-339b-43b2-a3d5-980ba19a5fc3" providerId="ADAL" clId="{EE1CDD7A-3781-43DA-BF3B-CF22F5C66E51}" dt="2024-04-07T18:58:58.867" v="97" actId="26606"/>
          <ac:spMkLst>
            <pc:docMk/>
            <pc:sldMk cId="1665537173" sldId="296"/>
            <ac:spMk id="2" creationId="{0F17A3A3-663D-4F2A-B23C-5CBC52ED1570}"/>
          </ac:spMkLst>
        </pc:spChg>
        <pc:spChg chg="add del">
          <ac:chgData name="Adelaide Pinto" userId="989ac052-339b-43b2-a3d5-980ba19a5fc3" providerId="ADAL" clId="{EE1CDD7A-3781-43DA-BF3B-CF22F5C66E51}" dt="2024-04-07T18:58:58.867" v="97" actId="26606"/>
          <ac:spMkLst>
            <pc:docMk/>
            <pc:sldMk cId="1665537173" sldId="296"/>
            <ac:spMk id="10" creationId="{A3363022-C969-41E9-8EB2-E4C94908C1FA}"/>
          </ac:spMkLst>
        </pc:spChg>
        <pc:spChg chg="add del">
          <ac:chgData name="Adelaide Pinto" userId="989ac052-339b-43b2-a3d5-980ba19a5fc3" providerId="ADAL" clId="{EE1CDD7A-3781-43DA-BF3B-CF22F5C66E51}" dt="2024-04-07T18:58:58.867" v="97" actId="26606"/>
          <ac:spMkLst>
            <pc:docMk/>
            <pc:sldMk cId="1665537173" sldId="296"/>
            <ac:spMk id="12" creationId="{8D1AD6B3-BE88-4CEB-BA17-790657CC4729}"/>
          </ac:spMkLst>
        </pc:spChg>
        <pc:spChg chg="add">
          <ac:chgData name="Adelaide Pinto" userId="989ac052-339b-43b2-a3d5-980ba19a5fc3" providerId="ADAL" clId="{EE1CDD7A-3781-43DA-BF3B-CF22F5C66E51}" dt="2024-04-07T18:58:58.867" v="97" actId="26606"/>
          <ac:spMkLst>
            <pc:docMk/>
            <pc:sldMk cId="1665537173" sldId="296"/>
            <ac:spMk id="22" creationId="{3301E07F-4F79-4B58-8698-EF24DC1ECDBF}"/>
          </ac:spMkLst>
        </pc:spChg>
        <pc:spChg chg="add">
          <ac:chgData name="Adelaide Pinto" userId="989ac052-339b-43b2-a3d5-980ba19a5fc3" providerId="ADAL" clId="{EE1CDD7A-3781-43DA-BF3B-CF22F5C66E51}" dt="2024-04-07T18:58:58.867" v="97" actId="26606"/>
          <ac:spMkLst>
            <pc:docMk/>
            <pc:sldMk cId="1665537173" sldId="296"/>
            <ac:spMk id="24" creationId="{E58B2195-5055-402F-A3E7-53FF0E4980C3}"/>
          </ac:spMkLst>
        </pc:spChg>
        <pc:spChg chg="add">
          <ac:chgData name="Adelaide Pinto" userId="989ac052-339b-43b2-a3d5-980ba19a5fc3" providerId="ADAL" clId="{EE1CDD7A-3781-43DA-BF3B-CF22F5C66E51}" dt="2024-04-07T18:58:58.867" v="97" actId="26606"/>
          <ac:spMkLst>
            <pc:docMk/>
            <pc:sldMk cId="1665537173" sldId="296"/>
            <ac:spMk id="26" creationId="{9EE6F773-742A-491A-9A00-A2A150DF500A}"/>
          </ac:spMkLst>
        </pc:spChg>
        <pc:grpChg chg="add del">
          <ac:chgData name="Adelaide Pinto" userId="989ac052-339b-43b2-a3d5-980ba19a5fc3" providerId="ADAL" clId="{EE1CDD7A-3781-43DA-BF3B-CF22F5C66E51}" dt="2024-04-07T18:58:58.867" v="97" actId="26606"/>
          <ac:grpSpMkLst>
            <pc:docMk/>
            <pc:sldMk cId="1665537173" sldId="296"/>
            <ac:grpSpMk id="14" creationId="{89D1390B-7E13-4B4F-9CB2-391063412E54}"/>
          </ac:grpSpMkLst>
        </pc:grpChg>
        <pc:picChg chg="mod">
          <ac:chgData name="Adelaide Pinto" userId="989ac052-339b-43b2-a3d5-980ba19a5fc3" providerId="ADAL" clId="{EE1CDD7A-3781-43DA-BF3B-CF22F5C66E51}" dt="2024-04-07T18:46:05.558" v="3" actId="26606"/>
          <ac:picMkLst>
            <pc:docMk/>
            <pc:sldMk cId="1665537173" sldId="296"/>
            <ac:picMk id="3" creationId="{05325481-A01B-4D8F-8474-9C9A8740FCF3}"/>
          </ac:picMkLst>
        </pc:picChg>
        <pc:picChg chg="add mod">
          <ac:chgData name="Adelaide Pinto" userId="989ac052-339b-43b2-a3d5-980ba19a5fc3" providerId="ADAL" clId="{EE1CDD7A-3781-43DA-BF3B-CF22F5C66E51}" dt="2024-04-07T18:58:58.867" v="97" actId="26606"/>
          <ac:picMkLst>
            <pc:docMk/>
            <pc:sldMk cId="1665537173" sldId="296"/>
            <ac:picMk id="7" creationId="{50A251FA-8256-F1AB-6FB2-5224D4A7E4BB}"/>
          </ac:picMkLst>
        </pc:picChg>
      </pc:sldChg>
      <pc:sldChg chg="addSp delSp modSp mod">
        <pc:chgData name="Adelaide Pinto" userId="989ac052-339b-43b2-a3d5-980ba19a5fc3" providerId="ADAL" clId="{EE1CDD7A-3781-43DA-BF3B-CF22F5C66E51}" dt="2024-04-07T18:57:44.606" v="96" actId="1076"/>
        <pc:sldMkLst>
          <pc:docMk/>
          <pc:sldMk cId="1320935441" sldId="297"/>
        </pc:sldMkLst>
        <pc:spChg chg="mod ord">
          <ac:chgData name="Adelaide Pinto" userId="989ac052-339b-43b2-a3d5-980ba19a5fc3" providerId="ADAL" clId="{EE1CDD7A-3781-43DA-BF3B-CF22F5C66E51}" dt="2024-04-07T18:57:44.606" v="96" actId="1076"/>
          <ac:spMkLst>
            <pc:docMk/>
            <pc:sldMk cId="1320935441" sldId="297"/>
            <ac:spMk id="2" creationId="{6CEBAE9A-89DA-4C5A-9285-4BD009C321F2}"/>
          </ac:spMkLst>
        </pc:spChg>
        <pc:spChg chg="add del">
          <ac:chgData name="Adelaide Pinto" userId="989ac052-339b-43b2-a3d5-980ba19a5fc3" providerId="ADAL" clId="{EE1CDD7A-3781-43DA-BF3B-CF22F5C66E51}" dt="2024-04-07T18:55:53.203" v="76" actId="26606"/>
          <ac:spMkLst>
            <pc:docMk/>
            <pc:sldMk cId="1320935441" sldId="297"/>
            <ac:spMk id="21" creationId="{3B47FC9C-2ED3-4100-A4EF-E8CDFEE106C9}"/>
          </ac:spMkLst>
        </pc:spChg>
        <pc:graphicFrameChg chg="add mod">
          <ac:chgData name="Adelaide Pinto" userId="989ac052-339b-43b2-a3d5-980ba19a5fc3" providerId="ADAL" clId="{EE1CDD7A-3781-43DA-BF3B-CF22F5C66E51}" dt="2024-04-07T18:46:35.494" v="5"/>
          <ac:graphicFrameMkLst>
            <pc:docMk/>
            <pc:sldMk cId="1320935441" sldId="297"/>
            <ac:graphicFrameMk id="6" creationId="{2026AD58-6317-DC7E-D95A-02ED563C77F9}"/>
          </ac:graphicFrameMkLst>
        </pc:graphicFrameChg>
        <pc:graphicFrameChg chg="add del mod">
          <ac:chgData name="Adelaide Pinto" userId="989ac052-339b-43b2-a3d5-980ba19a5fc3" providerId="ADAL" clId="{EE1CDD7A-3781-43DA-BF3B-CF22F5C66E51}" dt="2024-04-07T18:47:46.268" v="11" actId="478"/>
          <ac:graphicFrameMkLst>
            <pc:docMk/>
            <pc:sldMk cId="1320935441" sldId="297"/>
            <ac:graphicFrameMk id="9" creationId="{C74971CA-1436-5354-6A58-B825BD583A6D}"/>
          </ac:graphicFrameMkLst>
        </pc:graphicFrameChg>
        <pc:picChg chg="del">
          <ac:chgData name="Adelaide Pinto" userId="989ac052-339b-43b2-a3d5-980ba19a5fc3" providerId="ADAL" clId="{EE1CDD7A-3781-43DA-BF3B-CF22F5C66E51}" dt="2024-04-07T18:45:16.057" v="0" actId="478"/>
          <ac:picMkLst>
            <pc:docMk/>
            <pc:sldMk cId="1320935441" sldId="297"/>
            <ac:picMk id="3" creationId="{C1854C85-3848-0404-9278-4E3F66EBF0C4}"/>
          </ac:picMkLst>
        </pc:picChg>
        <pc:picChg chg="del">
          <ac:chgData name="Adelaide Pinto" userId="989ac052-339b-43b2-a3d5-980ba19a5fc3" providerId="ADAL" clId="{EE1CDD7A-3781-43DA-BF3B-CF22F5C66E51}" dt="2024-04-07T18:46:16.191" v="4" actId="478"/>
          <ac:picMkLst>
            <pc:docMk/>
            <pc:sldMk cId="1320935441" sldId="297"/>
            <ac:picMk id="4" creationId="{4466E432-99F7-0116-AC9F-0D688D065714}"/>
          </ac:picMkLst>
        </pc:picChg>
        <pc:picChg chg="add del mod">
          <ac:chgData name="Adelaide Pinto" userId="989ac052-339b-43b2-a3d5-980ba19a5fc3" providerId="ADAL" clId="{EE1CDD7A-3781-43DA-BF3B-CF22F5C66E51}" dt="2024-04-07T18:51:52.995" v="38" actId="478"/>
          <ac:picMkLst>
            <pc:docMk/>
            <pc:sldMk cId="1320935441" sldId="297"/>
            <ac:picMk id="5" creationId="{1D93D691-8629-EDF2-5ADD-D52493C811AD}"/>
          </ac:picMkLst>
        </pc:picChg>
        <pc:picChg chg="add mod">
          <ac:chgData name="Adelaide Pinto" userId="989ac052-339b-43b2-a3d5-980ba19a5fc3" providerId="ADAL" clId="{EE1CDD7A-3781-43DA-BF3B-CF22F5C66E51}" dt="2024-04-07T18:56:32.075" v="83" actId="1076"/>
          <ac:picMkLst>
            <pc:docMk/>
            <pc:sldMk cId="1320935441" sldId="297"/>
            <ac:picMk id="7" creationId="{D6D35AC6-9BC5-AC9C-C6D2-921AD04F61BC}"/>
          </ac:picMkLst>
        </pc:picChg>
        <pc:picChg chg="add mod">
          <ac:chgData name="Adelaide Pinto" userId="989ac052-339b-43b2-a3d5-980ba19a5fc3" providerId="ADAL" clId="{EE1CDD7A-3781-43DA-BF3B-CF22F5C66E51}" dt="2024-04-07T18:56:30.402" v="82" actId="1076"/>
          <ac:picMkLst>
            <pc:docMk/>
            <pc:sldMk cId="1320935441" sldId="297"/>
            <ac:picMk id="8" creationId="{151F3D43-657C-FECB-13D9-D755037EF5DC}"/>
          </ac:picMkLst>
        </pc:picChg>
        <pc:picChg chg="mod ord">
          <ac:chgData name="Adelaide Pinto" userId="989ac052-339b-43b2-a3d5-980ba19a5fc3" providerId="ADAL" clId="{EE1CDD7A-3781-43DA-BF3B-CF22F5C66E51}" dt="2024-04-07T18:55:53.203" v="76" actId="26606"/>
          <ac:picMkLst>
            <pc:docMk/>
            <pc:sldMk cId="1320935441" sldId="297"/>
            <ac:picMk id="10" creationId="{D42E5CE6-8D0D-4686-BF52-78210A8AE892}"/>
          </ac:picMkLst>
        </pc:picChg>
        <pc:picChg chg="add mod ord">
          <ac:chgData name="Adelaide Pinto" userId="989ac052-339b-43b2-a3d5-980ba19a5fc3" providerId="ADAL" clId="{EE1CDD7A-3781-43DA-BF3B-CF22F5C66E51}" dt="2024-04-07T18:56:26.783" v="81" actId="1076"/>
          <ac:picMkLst>
            <pc:docMk/>
            <pc:sldMk cId="1320935441" sldId="297"/>
            <ac:picMk id="11" creationId="{22FB5532-868A-286A-CEBC-3608F8835111}"/>
          </ac:picMkLst>
        </pc:picChg>
        <pc:picChg chg="add mod">
          <ac:chgData name="Adelaide Pinto" userId="989ac052-339b-43b2-a3d5-980ba19a5fc3" providerId="ADAL" clId="{EE1CDD7A-3781-43DA-BF3B-CF22F5C66E51}" dt="2024-04-07T18:56:23.918" v="80" actId="1076"/>
          <ac:picMkLst>
            <pc:docMk/>
            <pc:sldMk cId="1320935441" sldId="297"/>
            <ac:picMk id="12" creationId="{DC04F538-2E99-C3A3-003E-4557B0455008}"/>
          </ac:picMkLst>
        </pc:picChg>
        <pc:picChg chg="add mod">
          <ac:chgData name="Adelaide Pinto" userId="989ac052-339b-43b2-a3d5-980ba19a5fc3" providerId="ADAL" clId="{EE1CDD7A-3781-43DA-BF3B-CF22F5C66E51}" dt="2024-04-07T18:55:53.203" v="76" actId="26606"/>
          <ac:picMkLst>
            <pc:docMk/>
            <pc:sldMk cId="1320935441" sldId="297"/>
            <ac:picMk id="13" creationId="{7225CA23-6066-0A46-BACB-1E4CB9F24AF8}"/>
          </ac:picMkLst>
        </pc:picChg>
        <pc:picChg chg="add mod">
          <ac:chgData name="Adelaide Pinto" userId="989ac052-339b-43b2-a3d5-980ba19a5fc3" providerId="ADAL" clId="{EE1CDD7A-3781-43DA-BF3B-CF22F5C66E51}" dt="2024-04-07T18:55:53.203" v="76" actId="26606"/>
          <ac:picMkLst>
            <pc:docMk/>
            <pc:sldMk cId="1320935441" sldId="297"/>
            <ac:picMk id="14" creationId="{4B99C5FB-B3F9-685F-B9A1-CF0CF1C91D37}"/>
          </ac:picMkLst>
        </pc:picChg>
        <pc:picChg chg="add mod">
          <ac:chgData name="Adelaide Pinto" userId="989ac052-339b-43b2-a3d5-980ba19a5fc3" providerId="ADAL" clId="{EE1CDD7A-3781-43DA-BF3B-CF22F5C66E51}" dt="2024-04-07T18:55:53.203" v="76" actId="26606"/>
          <ac:picMkLst>
            <pc:docMk/>
            <pc:sldMk cId="1320935441" sldId="297"/>
            <ac:picMk id="15" creationId="{5EB1F967-8E34-801E-6653-CDBC3245B7F2}"/>
          </ac:picMkLst>
        </pc:picChg>
        <pc:picChg chg="add mod ord">
          <ac:chgData name="Adelaide Pinto" userId="989ac052-339b-43b2-a3d5-980ba19a5fc3" providerId="ADAL" clId="{EE1CDD7A-3781-43DA-BF3B-CF22F5C66E51}" dt="2024-04-07T18:56:16.922" v="79" actId="14100"/>
          <ac:picMkLst>
            <pc:docMk/>
            <pc:sldMk cId="1320935441" sldId="297"/>
            <ac:picMk id="16" creationId="{B2BAA79F-3319-030B-9E55-AAFEFF011483}"/>
          </ac:picMkLst>
        </pc:picChg>
      </pc:sldChg>
      <pc:sldChg chg="addSp delSp modSp mod">
        <pc:chgData name="Adelaide Pinto" userId="989ac052-339b-43b2-a3d5-980ba19a5fc3" providerId="ADAL" clId="{EE1CDD7A-3781-43DA-BF3B-CF22F5C66E51}" dt="2024-04-07T18:59:53.521" v="103" actId="26606"/>
        <pc:sldMkLst>
          <pc:docMk/>
          <pc:sldMk cId="3047815753" sldId="298"/>
        </pc:sldMkLst>
        <pc:spChg chg="mod">
          <ac:chgData name="Adelaide Pinto" userId="989ac052-339b-43b2-a3d5-980ba19a5fc3" providerId="ADAL" clId="{EE1CDD7A-3781-43DA-BF3B-CF22F5C66E51}" dt="2024-04-07T18:59:53.521" v="103" actId="26606"/>
          <ac:spMkLst>
            <pc:docMk/>
            <pc:sldMk cId="3047815753" sldId="298"/>
            <ac:spMk id="2" creationId="{C5B16A20-7DC5-4899-A098-5834C2C505C9}"/>
          </ac:spMkLst>
        </pc:spChg>
        <pc:spChg chg="add del">
          <ac:chgData name="Adelaide Pinto" userId="989ac052-339b-43b2-a3d5-980ba19a5fc3" providerId="ADAL" clId="{EE1CDD7A-3781-43DA-BF3B-CF22F5C66E51}" dt="2024-04-07T18:59:53.521" v="102" actId="26606"/>
          <ac:spMkLst>
            <pc:docMk/>
            <pc:sldMk cId="3047815753" sldId="298"/>
            <ac:spMk id="12" creationId="{521C4EA8-6B83-4338-913D-D75D3C4F34D6}"/>
          </ac:spMkLst>
        </pc:spChg>
        <pc:spChg chg="add del">
          <ac:chgData name="Adelaide Pinto" userId="989ac052-339b-43b2-a3d5-980ba19a5fc3" providerId="ADAL" clId="{EE1CDD7A-3781-43DA-BF3B-CF22F5C66E51}" dt="2024-04-07T18:59:53.521" v="102" actId="26606"/>
          <ac:spMkLst>
            <pc:docMk/>
            <pc:sldMk cId="3047815753" sldId="298"/>
            <ac:spMk id="18" creationId="{04357C93-F0CB-4A1C-8F77-4E9063789819}"/>
          </ac:spMkLst>
        </pc:spChg>
        <pc:spChg chg="add">
          <ac:chgData name="Adelaide Pinto" userId="989ac052-339b-43b2-a3d5-980ba19a5fc3" providerId="ADAL" clId="{EE1CDD7A-3781-43DA-BF3B-CF22F5C66E51}" dt="2024-04-07T18:59:53.521" v="103" actId="26606"/>
          <ac:spMkLst>
            <pc:docMk/>
            <pc:sldMk cId="3047815753" sldId="298"/>
            <ac:spMk id="20" creationId="{88263A24-0C1F-4677-B43C-4AE14E276B27}"/>
          </ac:spMkLst>
        </pc:spChg>
        <pc:spChg chg="add">
          <ac:chgData name="Adelaide Pinto" userId="989ac052-339b-43b2-a3d5-980ba19a5fc3" providerId="ADAL" clId="{EE1CDD7A-3781-43DA-BF3B-CF22F5C66E51}" dt="2024-04-07T18:59:53.521" v="103" actId="26606"/>
          <ac:spMkLst>
            <pc:docMk/>
            <pc:sldMk cId="3047815753" sldId="298"/>
            <ac:spMk id="22" creationId="{0ADDB668-2CA4-4D2B-9C34-3487CA330BA8}"/>
          </ac:spMkLst>
        </pc:spChg>
        <pc:spChg chg="add">
          <ac:chgData name="Adelaide Pinto" userId="989ac052-339b-43b2-a3d5-980ba19a5fc3" providerId="ADAL" clId="{EE1CDD7A-3781-43DA-BF3B-CF22F5C66E51}" dt="2024-04-07T18:59:53.521" v="103" actId="26606"/>
          <ac:spMkLst>
            <pc:docMk/>
            <pc:sldMk cId="3047815753" sldId="298"/>
            <ac:spMk id="24" creationId="{2568BC19-F052-4108-93E1-6A3D1DEC072F}"/>
          </ac:spMkLst>
        </pc:spChg>
        <pc:spChg chg="add">
          <ac:chgData name="Adelaide Pinto" userId="989ac052-339b-43b2-a3d5-980ba19a5fc3" providerId="ADAL" clId="{EE1CDD7A-3781-43DA-BF3B-CF22F5C66E51}" dt="2024-04-07T18:59:53.521" v="103" actId="26606"/>
          <ac:spMkLst>
            <pc:docMk/>
            <pc:sldMk cId="3047815753" sldId="298"/>
            <ac:spMk id="26" creationId="{D5FD337D-4D6B-4C8B-B6F5-121097E09881}"/>
          </ac:spMkLst>
        </pc:spChg>
        <pc:grpChg chg="add del">
          <ac:chgData name="Adelaide Pinto" userId="989ac052-339b-43b2-a3d5-980ba19a5fc3" providerId="ADAL" clId="{EE1CDD7A-3781-43DA-BF3B-CF22F5C66E51}" dt="2024-04-07T18:59:53.521" v="102" actId="26606"/>
          <ac:grpSpMkLst>
            <pc:docMk/>
            <pc:sldMk cId="3047815753" sldId="298"/>
            <ac:grpSpMk id="14" creationId="{3AF6A671-C637-4547-85F4-51B6D1881399}"/>
          </ac:grpSpMkLst>
        </pc:grpChg>
        <pc:picChg chg="add mod ord">
          <ac:chgData name="Adelaide Pinto" userId="989ac052-339b-43b2-a3d5-980ba19a5fc3" providerId="ADAL" clId="{EE1CDD7A-3781-43DA-BF3B-CF22F5C66E51}" dt="2024-04-07T18:59:53.521" v="103" actId="26606"/>
          <ac:picMkLst>
            <pc:docMk/>
            <pc:sldMk cId="3047815753" sldId="298"/>
            <ac:picMk id="3" creationId="{4968CEF5-47EE-B799-FB4F-B18B0E649619}"/>
          </ac:picMkLst>
        </pc:picChg>
        <pc:picChg chg="add mod">
          <ac:chgData name="Adelaide Pinto" userId="989ac052-339b-43b2-a3d5-980ba19a5fc3" providerId="ADAL" clId="{EE1CDD7A-3781-43DA-BF3B-CF22F5C66E51}" dt="2024-04-07T18:59:53.521" v="103" actId="26606"/>
          <ac:picMkLst>
            <pc:docMk/>
            <pc:sldMk cId="3047815753" sldId="298"/>
            <ac:picMk id="4" creationId="{B5B640A2-B719-90B8-B3D7-9BDACA9E2F06}"/>
          </ac:picMkLst>
        </pc:picChg>
        <pc:picChg chg="mod ord">
          <ac:chgData name="Adelaide Pinto" userId="989ac052-339b-43b2-a3d5-980ba19a5fc3" providerId="ADAL" clId="{EE1CDD7A-3781-43DA-BF3B-CF22F5C66E51}" dt="2024-04-07T18:59:53.521" v="103" actId="26606"/>
          <ac:picMkLst>
            <pc:docMk/>
            <pc:sldMk cId="3047815753" sldId="298"/>
            <ac:picMk id="7" creationId="{110852AB-B09C-4582-A6A8-ED3556750F7B}"/>
          </ac:picMkLst>
        </pc:picChg>
        <pc:picChg chg="del">
          <ac:chgData name="Adelaide Pinto" userId="989ac052-339b-43b2-a3d5-980ba19a5fc3" providerId="ADAL" clId="{EE1CDD7A-3781-43DA-BF3B-CF22F5C66E51}" dt="2024-04-07T18:49:21.306" v="23" actId="478"/>
          <ac:picMkLst>
            <pc:docMk/>
            <pc:sldMk cId="3047815753" sldId="298"/>
            <ac:picMk id="8" creationId="{316B8361-5592-AF19-6558-41BC84B92670}"/>
          </ac:picMkLst>
        </pc:picChg>
        <pc:picChg chg="del">
          <ac:chgData name="Adelaide Pinto" userId="989ac052-339b-43b2-a3d5-980ba19a5fc3" providerId="ADAL" clId="{EE1CDD7A-3781-43DA-BF3B-CF22F5C66E51}" dt="2024-04-07T18:48:46.567" v="18" actId="478"/>
          <ac:picMkLst>
            <pc:docMk/>
            <pc:sldMk cId="3047815753" sldId="298"/>
            <ac:picMk id="9" creationId="{12788A75-F8AD-4BE6-5A8A-D64A3D8C1703}"/>
          </ac:picMkLst>
        </pc:picChg>
      </pc:sldChg>
      <pc:sldChg chg="addSp delSp modSp mod">
        <pc:chgData name="Adelaide Pinto" userId="989ac052-339b-43b2-a3d5-980ba19a5fc3" providerId="ADAL" clId="{EE1CDD7A-3781-43DA-BF3B-CF22F5C66E51}" dt="2024-04-07T19:00:32.988" v="108" actId="20577"/>
        <pc:sldMkLst>
          <pc:docMk/>
          <pc:sldMk cId="2616107994" sldId="299"/>
        </pc:sldMkLst>
        <pc:spChg chg="mod">
          <ac:chgData name="Adelaide Pinto" userId="989ac052-339b-43b2-a3d5-980ba19a5fc3" providerId="ADAL" clId="{EE1CDD7A-3781-43DA-BF3B-CF22F5C66E51}" dt="2024-04-07T19:00:32.988" v="108" actId="20577"/>
          <ac:spMkLst>
            <pc:docMk/>
            <pc:sldMk cId="2616107994" sldId="299"/>
            <ac:spMk id="2" creationId="{C5B16A20-7DC5-4899-A098-5834C2C505C9}"/>
          </ac:spMkLst>
        </pc:spChg>
        <pc:spChg chg="add">
          <ac:chgData name="Adelaide Pinto" userId="989ac052-339b-43b2-a3d5-980ba19a5fc3" providerId="ADAL" clId="{EE1CDD7A-3781-43DA-BF3B-CF22F5C66E51}" dt="2024-04-07T19:00:17.697" v="104" actId="26606"/>
          <ac:spMkLst>
            <pc:docMk/>
            <pc:sldMk cId="2616107994" sldId="299"/>
            <ac:spMk id="22" creationId="{88263A24-0C1F-4677-B43C-4AE14E276B27}"/>
          </ac:spMkLst>
        </pc:spChg>
        <pc:spChg chg="add">
          <ac:chgData name="Adelaide Pinto" userId="989ac052-339b-43b2-a3d5-980ba19a5fc3" providerId="ADAL" clId="{EE1CDD7A-3781-43DA-BF3B-CF22F5C66E51}" dt="2024-04-07T19:00:17.697" v="104" actId="26606"/>
          <ac:spMkLst>
            <pc:docMk/>
            <pc:sldMk cId="2616107994" sldId="299"/>
            <ac:spMk id="24" creationId="{0ADDB668-2CA4-4D2B-9C34-3487CA330BA8}"/>
          </ac:spMkLst>
        </pc:spChg>
        <pc:spChg chg="add">
          <ac:chgData name="Adelaide Pinto" userId="989ac052-339b-43b2-a3d5-980ba19a5fc3" providerId="ADAL" clId="{EE1CDD7A-3781-43DA-BF3B-CF22F5C66E51}" dt="2024-04-07T19:00:17.697" v="104" actId="26606"/>
          <ac:spMkLst>
            <pc:docMk/>
            <pc:sldMk cId="2616107994" sldId="299"/>
            <ac:spMk id="26" creationId="{2568BC19-F052-4108-93E1-6A3D1DEC072F}"/>
          </ac:spMkLst>
        </pc:spChg>
        <pc:spChg chg="add">
          <ac:chgData name="Adelaide Pinto" userId="989ac052-339b-43b2-a3d5-980ba19a5fc3" providerId="ADAL" clId="{EE1CDD7A-3781-43DA-BF3B-CF22F5C66E51}" dt="2024-04-07T19:00:17.697" v="104" actId="26606"/>
          <ac:spMkLst>
            <pc:docMk/>
            <pc:sldMk cId="2616107994" sldId="299"/>
            <ac:spMk id="28" creationId="{D5FD337D-4D6B-4C8B-B6F5-121097E09881}"/>
          </ac:spMkLst>
        </pc:spChg>
        <pc:picChg chg="del">
          <ac:chgData name="Adelaide Pinto" userId="989ac052-339b-43b2-a3d5-980ba19a5fc3" providerId="ADAL" clId="{EE1CDD7A-3781-43DA-BF3B-CF22F5C66E51}" dt="2024-04-07T18:50:02.735" v="27" actId="478"/>
          <ac:picMkLst>
            <pc:docMk/>
            <pc:sldMk cId="2616107994" sldId="299"/>
            <ac:picMk id="3" creationId="{85365A16-4E46-8712-35DE-836D762A74CB}"/>
          </ac:picMkLst>
        </pc:picChg>
        <pc:picChg chg="del">
          <ac:chgData name="Adelaide Pinto" userId="989ac052-339b-43b2-a3d5-980ba19a5fc3" providerId="ADAL" clId="{EE1CDD7A-3781-43DA-BF3B-CF22F5C66E51}" dt="2024-04-07T18:51:10.246" v="33" actId="478"/>
          <ac:picMkLst>
            <pc:docMk/>
            <pc:sldMk cId="2616107994" sldId="299"/>
            <ac:picMk id="4" creationId="{1CC2BFFF-8ACE-765E-A8CD-421645A0B0DE}"/>
          </ac:picMkLst>
        </pc:picChg>
        <pc:picChg chg="add mod ord">
          <ac:chgData name="Adelaide Pinto" userId="989ac052-339b-43b2-a3d5-980ba19a5fc3" providerId="ADAL" clId="{EE1CDD7A-3781-43DA-BF3B-CF22F5C66E51}" dt="2024-04-07T19:00:17.697" v="104" actId="26606"/>
          <ac:picMkLst>
            <pc:docMk/>
            <pc:sldMk cId="2616107994" sldId="299"/>
            <ac:picMk id="5" creationId="{324B0675-A147-DAAC-A3A7-7C32449244BF}"/>
          </ac:picMkLst>
        </pc:picChg>
        <pc:picChg chg="add mod">
          <ac:chgData name="Adelaide Pinto" userId="989ac052-339b-43b2-a3d5-980ba19a5fc3" providerId="ADAL" clId="{EE1CDD7A-3781-43DA-BF3B-CF22F5C66E51}" dt="2024-04-07T19:00:25.890" v="105" actId="14100"/>
          <ac:picMkLst>
            <pc:docMk/>
            <pc:sldMk cId="2616107994" sldId="299"/>
            <ac:picMk id="6" creationId="{128A9872-620B-6A3B-B86D-51AF73C08EDB}"/>
          </ac:picMkLst>
        </pc:picChg>
        <pc:picChg chg="mod ord">
          <ac:chgData name="Adelaide Pinto" userId="989ac052-339b-43b2-a3d5-980ba19a5fc3" providerId="ADAL" clId="{EE1CDD7A-3781-43DA-BF3B-CF22F5C66E51}" dt="2024-04-07T19:00:17.697" v="104" actId="26606"/>
          <ac:picMkLst>
            <pc:docMk/>
            <pc:sldMk cId="2616107994" sldId="299"/>
            <ac:picMk id="17" creationId="{26CD9C88-A059-3541-176C-28C9F9D81056}"/>
          </ac:picMkLst>
        </pc:picChg>
      </pc:sldChg>
      <pc:sldChg chg="addSp delSp modSp mod">
        <pc:chgData name="Adelaide Pinto" userId="989ac052-339b-43b2-a3d5-980ba19a5fc3" providerId="ADAL" clId="{EE1CDD7A-3781-43DA-BF3B-CF22F5C66E51}" dt="2024-04-07T19:03:30.010" v="130" actId="26606"/>
        <pc:sldMkLst>
          <pc:docMk/>
          <pc:sldMk cId="2572830875" sldId="301"/>
        </pc:sldMkLst>
        <pc:spChg chg="mod">
          <ac:chgData name="Adelaide Pinto" userId="989ac052-339b-43b2-a3d5-980ba19a5fc3" providerId="ADAL" clId="{EE1CDD7A-3781-43DA-BF3B-CF22F5C66E51}" dt="2024-04-07T19:03:30.010" v="130" actId="26606"/>
          <ac:spMkLst>
            <pc:docMk/>
            <pc:sldMk cId="2572830875" sldId="301"/>
            <ac:spMk id="2" creationId="{CCF79168-E5AB-40C8-90D2-25F217F57306}"/>
          </ac:spMkLst>
        </pc:spChg>
        <pc:spChg chg="add del">
          <ac:chgData name="Adelaide Pinto" userId="989ac052-339b-43b2-a3d5-980ba19a5fc3" providerId="ADAL" clId="{EE1CDD7A-3781-43DA-BF3B-CF22F5C66E51}" dt="2024-04-07T19:03:27.142" v="128" actId="26606"/>
          <ac:spMkLst>
            <pc:docMk/>
            <pc:sldMk cId="2572830875" sldId="301"/>
            <ac:spMk id="22" creationId="{B4059D9B-2E55-47FE-A188-0F9BD734E0A0}"/>
          </ac:spMkLst>
        </pc:spChg>
        <pc:spChg chg="add del">
          <ac:chgData name="Adelaide Pinto" userId="989ac052-339b-43b2-a3d5-980ba19a5fc3" providerId="ADAL" clId="{EE1CDD7A-3781-43DA-BF3B-CF22F5C66E51}" dt="2024-04-07T19:03:30.010" v="130" actId="26606"/>
          <ac:spMkLst>
            <pc:docMk/>
            <pc:sldMk cId="2572830875" sldId="301"/>
            <ac:spMk id="28" creationId="{18F923FF-DD0C-4FD3-A1B4-68DFA511C82D}"/>
          </ac:spMkLst>
        </pc:spChg>
        <pc:spChg chg="add del">
          <ac:chgData name="Adelaide Pinto" userId="989ac052-339b-43b2-a3d5-980ba19a5fc3" providerId="ADAL" clId="{EE1CDD7A-3781-43DA-BF3B-CF22F5C66E51}" dt="2024-04-07T19:03:30.010" v="130" actId="26606"/>
          <ac:spMkLst>
            <pc:docMk/>
            <pc:sldMk cId="2572830875" sldId="301"/>
            <ac:spMk id="29" creationId="{114A821F-8663-46BA-8CC0-D4C44F639F3A}"/>
          </ac:spMkLst>
        </pc:spChg>
        <pc:spChg chg="add del">
          <ac:chgData name="Adelaide Pinto" userId="989ac052-339b-43b2-a3d5-980ba19a5fc3" providerId="ADAL" clId="{EE1CDD7A-3781-43DA-BF3B-CF22F5C66E51}" dt="2024-04-07T19:03:30.010" v="130" actId="26606"/>
          <ac:spMkLst>
            <pc:docMk/>
            <pc:sldMk cId="2572830875" sldId="301"/>
            <ac:spMk id="30" creationId="{67EF550F-47CE-4FB2-9DAC-12AD835C833D}"/>
          </ac:spMkLst>
        </pc:spChg>
        <pc:grpChg chg="add del">
          <ac:chgData name="Adelaide Pinto" userId="989ac052-339b-43b2-a3d5-980ba19a5fc3" providerId="ADAL" clId="{EE1CDD7A-3781-43DA-BF3B-CF22F5C66E51}" dt="2024-04-07T19:03:27.142" v="128" actId="26606"/>
          <ac:grpSpMkLst>
            <pc:docMk/>
            <pc:sldMk cId="2572830875" sldId="301"/>
            <ac:grpSpMk id="24" creationId="{F938B951-7EFC-40A2-B198-E73D39DFB3FC}"/>
          </ac:grpSpMkLst>
        </pc:grpChg>
        <pc:picChg chg="mod ord">
          <ac:chgData name="Adelaide Pinto" userId="989ac052-339b-43b2-a3d5-980ba19a5fc3" providerId="ADAL" clId="{EE1CDD7A-3781-43DA-BF3B-CF22F5C66E51}" dt="2024-04-07T19:03:30.010" v="130" actId="26606"/>
          <ac:picMkLst>
            <pc:docMk/>
            <pc:sldMk cId="2572830875" sldId="301"/>
            <ac:picMk id="4" creationId="{11E7CC25-8FAC-D59C-4910-35CA55A7501E}"/>
          </ac:picMkLst>
        </pc:picChg>
        <pc:picChg chg="mod">
          <ac:chgData name="Adelaide Pinto" userId="989ac052-339b-43b2-a3d5-980ba19a5fc3" providerId="ADAL" clId="{EE1CDD7A-3781-43DA-BF3B-CF22F5C66E51}" dt="2024-04-07T19:03:30.010" v="130" actId="26606"/>
          <ac:picMkLst>
            <pc:docMk/>
            <pc:sldMk cId="2572830875" sldId="301"/>
            <ac:picMk id="5" creationId="{D5A49909-BAF8-8216-9918-FFF290DFBFC5}"/>
          </ac:picMkLst>
        </pc:picChg>
        <pc:picChg chg="mod">
          <ac:chgData name="Adelaide Pinto" userId="989ac052-339b-43b2-a3d5-980ba19a5fc3" providerId="ADAL" clId="{EE1CDD7A-3781-43DA-BF3B-CF22F5C66E51}" dt="2024-04-07T19:03:30.010" v="130" actId="26606"/>
          <ac:picMkLst>
            <pc:docMk/>
            <pc:sldMk cId="2572830875" sldId="301"/>
            <ac:picMk id="6" creationId="{5465EBAB-A489-E39A-D120-F3834AEE5C0E}"/>
          </ac:picMkLst>
        </pc:picChg>
        <pc:picChg chg="mod">
          <ac:chgData name="Adelaide Pinto" userId="989ac052-339b-43b2-a3d5-980ba19a5fc3" providerId="ADAL" clId="{EE1CDD7A-3781-43DA-BF3B-CF22F5C66E51}" dt="2024-04-07T19:03:30.010" v="130" actId="26606"/>
          <ac:picMkLst>
            <pc:docMk/>
            <pc:sldMk cId="2572830875" sldId="301"/>
            <ac:picMk id="7" creationId="{AEAF5369-9F1B-1702-FADC-D6099D98B056}"/>
          </ac:picMkLst>
        </pc:picChg>
        <pc:picChg chg="mod ord">
          <ac:chgData name="Adelaide Pinto" userId="989ac052-339b-43b2-a3d5-980ba19a5fc3" providerId="ADAL" clId="{EE1CDD7A-3781-43DA-BF3B-CF22F5C66E51}" dt="2024-04-07T19:03:30.010" v="130" actId="26606"/>
          <ac:picMkLst>
            <pc:docMk/>
            <pc:sldMk cId="2572830875" sldId="301"/>
            <ac:picMk id="17" creationId="{93965E5D-7513-8466-F8F7-17CEDC313AB7}"/>
          </ac:picMkLst>
        </pc:picChg>
      </pc:sldChg>
      <pc:sldChg chg="addSp delSp modSp mod">
        <pc:chgData name="Adelaide Pinto" userId="989ac052-339b-43b2-a3d5-980ba19a5fc3" providerId="ADAL" clId="{EE1CDD7A-3781-43DA-BF3B-CF22F5C66E51}" dt="2024-04-07T19:03:30.705" v="131" actId="14100"/>
        <pc:sldMkLst>
          <pc:docMk/>
          <pc:sldMk cId="1983195537" sldId="302"/>
        </pc:sldMkLst>
        <pc:spChg chg="mod">
          <ac:chgData name="Adelaide Pinto" userId="989ac052-339b-43b2-a3d5-980ba19a5fc3" providerId="ADAL" clId="{EE1CDD7A-3781-43DA-BF3B-CF22F5C66E51}" dt="2024-04-07T19:03:30.705" v="131" actId="14100"/>
          <ac:spMkLst>
            <pc:docMk/>
            <pc:sldMk cId="1983195537" sldId="302"/>
            <ac:spMk id="2" creationId="{C5B16A20-7DC5-4899-A098-5834C2C505C9}"/>
          </ac:spMkLst>
        </pc:spChg>
        <pc:spChg chg="del">
          <ac:chgData name="Adelaide Pinto" userId="989ac052-339b-43b2-a3d5-980ba19a5fc3" providerId="ADAL" clId="{EE1CDD7A-3781-43DA-BF3B-CF22F5C66E51}" dt="2024-04-07T19:02:43.451" v="121" actId="26606"/>
          <ac:spMkLst>
            <pc:docMk/>
            <pc:sldMk cId="1983195537" sldId="302"/>
            <ac:spMk id="24" creationId="{3B47FC9C-2ED3-4100-A4EF-E8CDFEE106C9}"/>
          </ac:spMkLst>
        </pc:spChg>
        <pc:spChg chg="add">
          <ac:chgData name="Adelaide Pinto" userId="989ac052-339b-43b2-a3d5-980ba19a5fc3" providerId="ADAL" clId="{EE1CDD7A-3781-43DA-BF3B-CF22F5C66E51}" dt="2024-04-07T19:02:43.451" v="121" actId="26606"/>
          <ac:spMkLst>
            <pc:docMk/>
            <pc:sldMk cId="1983195537" sldId="302"/>
            <ac:spMk id="29" creationId="{5DCB5928-DC7D-4612-9922-441966E15627}"/>
          </ac:spMkLst>
        </pc:spChg>
        <pc:spChg chg="add">
          <ac:chgData name="Adelaide Pinto" userId="989ac052-339b-43b2-a3d5-980ba19a5fc3" providerId="ADAL" clId="{EE1CDD7A-3781-43DA-BF3B-CF22F5C66E51}" dt="2024-04-07T19:02:43.451" v="121" actId="26606"/>
          <ac:spMkLst>
            <pc:docMk/>
            <pc:sldMk cId="1983195537" sldId="302"/>
            <ac:spMk id="31" creationId="{682C1161-1736-45EC-99B7-33F3CAE9D517}"/>
          </ac:spMkLst>
        </pc:spChg>
        <pc:spChg chg="add">
          <ac:chgData name="Adelaide Pinto" userId="989ac052-339b-43b2-a3d5-980ba19a5fc3" providerId="ADAL" clId="{EE1CDD7A-3781-43DA-BF3B-CF22F5C66E51}" dt="2024-04-07T19:02:43.451" v="121" actId="26606"/>
          <ac:spMkLst>
            <pc:docMk/>
            <pc:sldMk cId="1983195537" sldId="302"/>
            <ac:spMk id="33" creationId="{84D4DDB8-B68F-45B0-9F62-C4279996F672}"/>
          </ac:spMkLst>
        </pc:spChg>
        <pc:spChg chg="add">
          <ac:chgData name="Adelaide Pinto" userId="989ac052-339b-43b2-a3d5-980ba19a5fc3" providerId="ADAL" clId="{EE1CDD7A-3781-43DA-BF3B-CF22F5C66E51}" dt="2024-04-07T19:02:43.451" v="121" actId="26606"/>
          <ac:spMkLst>
            <pc:docMk/>
            <pc:sldMk cId="1983195537" sldId="302"/>
            <ac:spMk id="35" creationId="{AF2F604E-43BE-4DC3-B983-E071523364F8}"/>
          </ac:spMkLst>
        </pc:spChg>
        <pc:spChg chg="add">
          <ac:chgData name="Adelaide Pinto" userId="989ac052-339b-43b2-a3d5-980ba19a5fc3" providerId="ADAL" clId="{EE1CDD7A-3781-43DA-BF3B-CF22F5C66E51}" dt="2024-04-07T19:02:43.451" v="121" actId="26606"/>
          <ac:spMkLst>
            <pc:docMk/>
            <pc:sldMk cId="1983195537" sldId="302"/>
            <ac:spMk id="37" creationId="{08C9B587-E65E-4B52-B37C-ABEBB6E87928}"/>
          </ac:spMkLst>
        </pc:spChg>
        <pc:picChg chg="mod">
          <ac:chgData name="Adelaide Pinto" userId="989ac052-339b-43b2-a3d5-980ba19a5fc3" providerId="ADAL" clId="{EE1CDD7A-3781-43DA-BF3B-CF22F5C66E51}" dt="2024-04-07T19:02:43.451" v="121" actId="26606"/>
          <ac:picMkLst>
            <pc:docMk/>
            <pc:sldMk cId="1983195537" sldId="302"/>
            <ac:picMk id="10" creationId="{8620ABEF-E50E-9E9B-36EB-EF9029752575}"/>
          </ac:picMkLst>
        </pc:picChg>
      </pc:sldChg>
      <pc:sldChg chg="addSp delSp modSp mod">
        <pc:chgData name="Adelaide Pinto" userId="989ac052-339b-43b2-a3d5-980ba19a5fc3" providerId="ADAL" clId="{EE1CDD7A-3781-43DA-BF3B-CF22F5C66E51}" dt="2024-04-07T19:02:50.838" v="122" actId="26606"/>
        <pc:sldMkLst>
          <pc:docMk/>
          <pc:sldMk cId="2899521389" sldId="304"/>
        </pc:sldMkLst>
        <pc:spChg chg="mod">
          <ac:chgData name="Adelaide Pinto" userId="989ac052-339b-43b2-a3d5-980ba19a5fc3" providerId="ADAL" clId="{EE1CDD7A-3781-43DA-BF3B-CF22F5C66E51}" dt="2024-04-07T19:02:50.838" v="122" actId="26606"/>
          <ac:spMkLst>
            <pc:docMk/>
            <pc:sldMk cId="2899521389" sldId="304"/>
            <ac:spMk id="2" creationId="{C5B16A20-7DC5-4899-A098-5834C2C505C9}"/>
          </ac:spMkLst>
        </pc:spChg>
        <pc:spChg chg="del">
          <ac:chgData name="Adelaide Pinto" userId="989ac052-339b-43b2-a3d5-980ba19a5fc3" providerId="ADAL" clId="{EE1CDD7A-3781-43DA-BF3B-CF22F5C66E51}" dt="2024-04-07T19:02:50.838" v="122" actId="26606"/>
          <ac:spMkLst>
            <pc:docMk/>
            <pc:sldMk cId="2899521389" sldId="304"/>
            <ac:spMk id="13" creationId="{3B47FC9C-2ED3-4100-A4EF-E8CDFEE106C9}"/>
          </ac:spMkLst>
        </pc:spChg>
        <pc:spChg chg="add">
          <ac:chgData name="Adelaide Pinto" userId="989ac052-339b-43b2-a3d5-980ba19a5fc3" providerId="ADAL" clId="{EE1CDD7A-3781-43DA-BF3B-CF22F5C66E51}" dt="2024-04-07T19:02:50.838" v="122" actId="26606"/>
          <ac:spMkLst>
            <pc:docMk/>
            <pc:sldMk cId="2899521389" sldId="304"/>
            <ac:spMk id="18" creationId="{68AF5748-FED8-45BA-8631-26D1D10F3246}"/>
          </ac:spMkLst>
        </pc:spChg>
        <pc:spChg chg="add">
          <ac:chgData name="Adelaide Pinto" userId="989ac052-339b-43b2-a3d5-980ba19a5fc3" providerId="ADAL" clId="{EE1CDD7A-3781-43DA-BF3B-CF22F5C66E51}" dt="2024-04-07T19:02:50.838" v="122" actId="26606"/>
          <ac:spMkLst>
            <pc:docMk/>
            <pc:sldMk cId="2899521389" sldId="304"/>
            <ac:spMk id="20" creationId="{AF2F604E-43BE-4DC3-B983-E071523364F8}"/>
          </ac:spMkLst>
        </pc:spChg>
        <pc:spChg chg="add">
          <ac:chgData name="Adelaide Pinto" userId="989ac052-339b-43b2-a3d5-980ba19a5fc3" providerId="ADAL" clId="{EE1CDD7A-3781-43DA-BF3B-CF22F5C66E51}" dt="2024-04-07T19:02:50.838" v="122" actId="26606"/>
          <ac:spMkLst>
            <pc:docMk/>
            <pc:sldMk cId="2899521389" sldId="304"/>
            <ac:spMk id="22" creationId="{08C9B587-E65E-4B52-B37C-ABEBB6E87928}"/>
          </ac:spMkLst>
        </pc:spChg>
        <pc:picChg chg="mod">
          <ac:chgData name="Adelaide Pinto" userId="989ac052-339b-43b2-a3d5-980ba19a5fc3" providerId="ADAL" clId="{EE1CDD7A-3781-43DA-BF3B-CF22F5C66E51}" dt="2024-04-07T19:02:50.838" v="122" actId="26606"/>
          <ac:picMkLst>
            <pc:docMk/>
            <pc:sldMk cId="2899521389" sldId="304"/>
            <ac:picMk id="5" creationId="{0BDECDD0-06BD-F6B0-5D92-D30D8A4F3008}"/>
          </ac:picMkLst>
        </pc:picChg>
        <pc:picChg chg="ord">
          <ac:chgData name="Adelaide Pinto" userId="989ac052-339b-43b2-a3d5-980ba19a5fc3" providerId="ADAL" clId="{EE1CDD7A-3781-43DA-BF3B-CF22F5C66E51}" dt="2024-04-07T19:02:50.838" v="122" actId="26606"/>
          <ac:picMkLst>
            <pc:docMk/>
            <pc:sldMk cId="2899521389" sldId="304"/>
            <ac:picMk id="8" creationId="{4A6F90BE-99F7-3115-5918-7A9FCA3E8CD9}"/>
          </ac:picMkLst>
        </pc:picChg>
      </pc:sldChg>
      <pc:sldChg chg="addSp modSp mod setClrOvrMap">
        <pc:chgData name="Adelaide Pinto" userId="989ac052-339b-43b2-a3d5-980ba19a5fc3" providerId="ADAL" clId="{EE1CDD7A-3781-43DA-BF3B-CF22F5C66E51}" dt="2024-04-07T19:03:58.339" v="138" actId="1076"/>
        <pc:sldMkLst>
          <pc:docMk/>
          <pc:sldMk cId="2749490881" sldId="305"/>
        </pc:sldMkLst>
        <pc:spChg chg="mod">
          <ac:chgData name="Adelaide Pinto" userId="989ac052-339b-43b2-a3d5-980ba19a5fc3" providerId="ADAL" clId="{EE1CDD7A-3781-43DA-BF3B-CF22F5C66E51}" dt="2024-04-07T19:03:42.696" v="134" actId="26606"/>
          <ac:spMkLst>
            <pc:docMk/>
            <pc:sldMk cId="2749490881" sldId="305"/>
            <ac:spMk id="9" creationId="{F6BC5FFC-5D15-44B9-129B-A9FC88A41859}"/>
          </ac:spMkLst>
        </pc:spChg>
        <pc:spChg chg="add">
          <ac:chgData name="Adelaide Pinto" userId="989ac052-339b-43b2-a3d5-980ba19a5fc3" providerId="ADAL" clId="{EE1CDD7A-3781-43DA-BF3B-CF22F5C66E51}" dt="2024-04-07T19:03:42.696" v="134" actId="26606"/>
          <ac:spMkLst>
            <pc:docMk/>
            <pc:sldMk cId="2749490881" sldId="305"/>
            <ac:spMk id="18" creationId="{BCED4D40-4B67-4331-AC48-79B82B4A47D8}"/>
          </ac:spMkLst>
        </pc:spChg>
        <pc:spChg chg="add">
          <ac:chgData name="Adelaide Pinto" userId="989ac052-339b-43b2-a3d5-980ba19a5fc3" providerId="ADAL" clId="{EE1CDD7A-3781-43DA-BF3B-CF22F5C66E51}" dt="2024-04-07T19:03:42.696" v="134" actId="26606"/>
          <ac:spMkLst>
            <pc:docMk/>
            <pc:sldMk cId="2749490881" sldId="305"/>
            <ac:spMk id="20" creationId="{670CEDEF-4F34-412E-84EE-329C1E936AF5}"/>
          </ac:spMkLst>
        </pc:spChg>
        <pc:picChg chg="mod">
          <ac:chgData name="Adelaide Pinto" userId="989ac052-339b-43b2-a3d5-980ba19a5fc3" providerId="ADAL" clId="{EE1CDD7A-3781-43DA-BF3B-CF22F5C66E51}" dt="2024-04-07T19:03:58.339" v="138" actId="1076"/>
          <ac:picMkLst>
            <pc:docMk/>
            <pc:sldMk cId="2749490881" sldId="305"/>
            <ac:picMk id="3" creationId="{615EB38D-9509-9CBB-F7AC-BAEBE659ECA7}"/>
          </ac:picMkLst>
        </pc:picChg>
        <pc:picChg chg="mod ord">
          <ac:chgData name="Adelaide Pinto" userId="989ac052-339b-43b2-a3d5-980ba19a5fc3" providerId="ADAL" clId="{EE1CDD7A-3781-43DA-BF3B-CF22F5C66E51}" dt="2024-04-07T19:03:42.696" v="134" actId="26606"/>
          <ac:picMkLst>
            <pc:docMk/>
            <pc:sldMk cId="2749490881" sldId="305"/>
            <ac:picMk id="13" creationId="{9356FF77-FE6B-8295-B69F-893FE240958A}"/>
          </ac:picMkLst>
        </pc:picChg>
      </pc:sldChg>
    </pc:docChg>
  </pc:docChgLst>
  <pc:docChgLst>
    <pc:chgData name="Direçao Agrupamento Carolina Michaëlis" userId="S::direcao@aecarolinamichaelis.pt::4c2cb513-011a-4f3a-ad61-b5a990a013b1" providerId="AD" clId="Web-{937C4F2F-7DC6-41FE-A401-AB1C90CAAE58}"/>
    <pc:docChg chg="modSld">
      <pc:chgData name="Direçao Agrupamento Carolina Michaëlis" userId="S::direcao@aecarolinamichaelis.pt::4c2cb513-011a-4f3a-ad61-b5a990a013b1" providerId="AD" clId="Web-{937C4F2F-7DC6-41FE-A401-AB1C90CAAE58}" dt="2024-04-11T15:28:53.790" v="0"/>
      <pc:docMkLst>
        <pc:docMk/>
      </pc:docMkLst>
      <pc:sldChg chg="delSp">
        <pc:chgData name="Direçao Agrupamento Carolina Michaëlis" userId="S::direcao@aecarolinamichaelis.pt::4c2cb513-011a-4f3a-ad61-b5a990a013b1" providerId="AD" clId="Web-{937C4F2F-7DC6-41FE-A401-AB1C90CAAE58}" dt="2024-04-11T15:28:53.790" v="0"/>
        <pc:sldMkLst>
          <pc:docMk/>
          <pc:sldMk cId="1185589077" sldId="266"/>
        </pc:sldMkLst>
        <pc:spChg chg="del">
          <ac:chgData name="Direçao Agrupamento Carolina Michaëlis" userId="S::direcao@aecarolinamichaelis.pt::4c2cb513-011a-4f3a-ad61-b5a990a013b1" providerId="AD" clId="Web-{937C4F2F-7DC6-41FE-A401-AB1C90CAAE58}" dt="2024-04-11T15:28:53.790" v="0"/>
          <ac:spMkLst>
            <pc:docMk/>
            <pc:sldMk cId="1185589077" sldId="266"/>
            <ac:spMk id="37" creationId="{AF2F604E-43BE-4DC3-B983-E071523364F8}"/>
          </ac:spMkLst>
        </pc:spChg>
      </pc:sldChg>
    </pc:docChg>
  </pc:docChgLst>
  <pc:docChgLst>
    <pc:chgData name="Adelaide Pinto" userId="989ac052-339b-43b2-a3d5-980ba19a5fc3" providerId="ADAL" clId="{12D010E5-30AB-4661-84B6-F7FDAC2EAA9A}"/>
    <pc:docChg chg="undo custSel addSld delSld modSld modSection">
      <pc:chgData name="Adelaide Pinto" userId="989ac052-339b-43b2-a3d5-980ba19a5fc3" providerId="ADAL" clId="{12D010E5-30AB-4661-84B6-F7FDAC2EAA9A}" dt="2023-04-28T15:15:22.492" v="322" actId="14100"/>
      <pc:docMkLst>
        <pc:docMk/>
      </pc:docMkLst>
      <pc:sldChg chg="addSp delSp modSp mod delDesignElem">
        <pc:chgData name="Adelaide Pinto" userId="989ac052-339b-43b2-a3d5-980ba19a5fc3" providerId="ADAL" clId="{12D010E5-30AB-4661-84B6-F7FDAC2EAA9A}" dt="2023-04-28T15:15:22.492" v="322" actId="14100"/>
        <pc:sldMkLst>
          <pc:docMk/>
          <pc:sldMk cId="224483242" sldId="256"/>
        </pc:sldMkLst>
        <pc:spChg chg="mod">
          <ac:chgData name="Adelaide Pinto" userId="989ac052-339b-43b2-a3d5-980ba19a5fc3" providerId="ADAL" clId="{12D010E5-30AB-4661-84B6-F7FDAC2EAA9A}" dt="2023-04-28T15:13:27.436" v="317" actId="26606"/>
          <ac:spMkLst>
            <pc:docMk/>
            <pc:sldMk cId="224483242" sldId="256"/>
            <ac:spMk id="2" creationId="{20437F61-ECB0-4ADC-B3CB-6E0AA8926023}"/>
          </ac:spMkLst>
        </pc:spChg>
        <pc:spChg chg="mod">
          <ac:chgData name="Adelaide Pinto" userId="989ac052-339b-43b2-a3d5-980ba19a5fc3" providerId="ADAL" clId="{12D010E5-30AB-4661-84B6-F7FDAC2EAA9A}" dt="2023-04-28T15:13:27.436" v="317" actId="26606"/>
          <ac:spMkLst>
            <pc:docMk/>
            <pc:sldMk cId="224483242" sldId="256"/>
            <ac:spMk id="3" creationId="{12EF5FFA-22C0-46E7-855F-57C848817AD3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24483242" sldId="256"/>
            <ac:spMk id="87" creationId="{49FC0429-1777-4051-AFA1-A3E8593C0C76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24483242" sldId="256"/>
            <ac:spMk id="89" creationId="{38D3B1B8-B04F-487E-87AF-E6DDAAFBF3C2}"/>
          </ac:spMkLst>
        </pc:spChg>
        <pc:spChg chg="add del">
          <ac:chgData name="Adelaide Pinto" userId="989ac052-339b-43b2-a3d5-980ba19a5fc3" providerId="ADAL" clId="{12D010E5-30AB-4661-84B6-F7FDAC2EAA9A}" dt="2023-04-28T15:13:27.436" v="317" actId="26606"/>
          <ac:spMkLst>
            <pc:docMk/>
            <pc:sldMk cId="224483242" sldId="256"/>
            <ac:spMk id="1031" creationId="{8CC66E84-2B42-463F-8329-75BA0D52127B}"/>
          </ac:spMkLst>
        </pc:spChg>
        <pc:spChg chg="add del">
          <ac:chgData name="Adelaide Pinto" userId="989ac052-339b-43b2-a3d5-980ba19a5fc3" providerId="ADAL" clId="{12D010E5-30AB-4661-84B6-F7FDAC2EAA9A}" dt="2023-04-28T15:13:27.436" v="317" actId="26606"/>
          <ac:spMkLst>
            <pc:docMk/>
            <pc:sldMk cId="224483242" sldId="256"/>
            <ac:spMk id="1038" creationId="{19C9EAEA-39D0-4B0E-A0EB-51E7B26740B1}"/>
          </ac:spMkLst>
        </pc:spChg>
        <pc:spChg chg="add del">
          <ac:chgData name="Adelaide Pinto" userId="989ac052-339b-43b2-a3d5-980ba19a5fc3" providerId="ADAL" clId="{12D010E5-30AB-4661-84B6-F7FDAC2EAA9A}" dt="2023-04-28T15:13:27.436" v="317" actId="26606"/>
          <ac:spMkLst>
            <pc:docMk/>
            <pc:sldMk cId="224483242" sldId="256"/>
            <ac:spMk id="1040" creationId="{3873B707-463F-40B0-8227-E8CC6C67EB25}"/>
          </ac:spMkLst>
        </pc:spChg>
        <pc:spChg chg="add">
          <ac:chgData name="Adelaide Pinto" userId="989ac052-339b-43b2-a3d5-980ba19a5fc3" providerId="ADAL" clId="{12D010E5-30AB-4661-84B6-F7FDAC2EAA9A}" dt="2023-04-28T15:13:27.436" v="317" actId="26606"/>
          <ac:spMkLst>
            <pc:docMk/>
            <pc:sldMk cId="224483242" sldId="256"/>
            <ac:spMk id="1045" creationId="{362D44EE-C852-4460-B8B5-C4F2BC20510C}"/>
          </ac:spMkLst>
        </pc:spChg>
        <pc:spChg chg="add">
          <ac:chgData name="Adelaide Pinto" userId="989ac052-339b-43b2-a3d5-980ba19a5fc3" providerId="ADAL" clId="{12D010E5-30AB-4661-84B6-F7FDAC2EAA9A}" dt="2023-04-28T15:13:27.436" v="317" actId="26606"/>
          <ac:spMkLst>
            <pc:docMk/>
            <pc:sldMk cId="224483242" sldId="256"/>
            <ac:spMk id="1047" creationId="{658970D8-8D1D-4B5C-894B-E871CC86543D}"/>
          </ac:spMkLst>
        </pc:spChg>
        <pc:spChg chg="add">
          <ac:chgData name="Adelaide Pinto" userId="989ac052-339b-43b2-a3d5-980ba19a5fc3" providerId="ADAL" clId="{12D010E5-30AB-4661-84B6-F7FDAC2EAA9A}" dt="2023-04-28T15:13:27.436" v="317" actId="26606"/>
          <ac:spMkLst>
            <pc:docMk/>
            <pc:sldMk cId="224483242" sldId="256"/>
            <ac:spMk id="1049" creationId="{F227E5B6-9132-43CA-B503-37A18562ADF2}"/>
          </ac:spMkLst>
        </pc:spChg>
        <pc:spChg chg="add">
          <ac:chgData name="Adelaide Pinto" userId="989ac052-339b-43b2-a3d5-980ba19a5fc3" providerId="ADAL" clId="{12D010E5-30AB-4661-84B6-F7FDAC2EAA9A}" dt="2023-04-28T15:13:27.436" v="317" actId="26606"/>
          <ac:spMkLst>
            <pc:docMk/>
            <pc:sldMk cId="224483242" sldId="256"/>
            <ac:spMk id="1051" creationId="{03C2051E-A88D-48E5-BACF-AAED17892722}"/>
          </ac:spMkLst>
        </pc:spChg>
        <pc:spChg chg="add">
          <ac:chgData name="Adelaide Pinto" userId="989ac052-339b-43b2-a3d5-980ba19a5fc3" providerId="ADAL" clId="{12D010E5-30AB-4661-84B6-F7FDAC2EAA9A}" dt="2023-04-28T15:13:27.436" v="317" actId="26606"/>
          <ac:spMkLst>
            <pc:docMk/>
            <pc:sldMk cId="224483242" sldId="256"/>
            <ac:spMk id="1053" creationId="{7821A508-2985-4905-874A-527429BAABFA}"/>
          </ac:spMkLst>
        </pc:spChg>
        <pc:spChg chg="add">
          <ac:chgData name="Adelaide Pinto" userId="989ac052-339b-43b2-a3d5-980ba19a5fc3" providerId="ADAL" clId="{12D010E5-30AB-4661-84B6-F7FDAC2EAA9A}" dt="2023-04-28T15:13:27.436" v="317" actId="26606"/>
          <ac:spMkLst>
            <pc:docMk/>
            <pc:sldMk cId="224483242" sldId="256"/>
            <ac:spMk id="1055" creationId="{D2929CB1-0E3C-4B2D-ADC5-0154FB33BA44}"/>
          </ac:spMkLst>
        </pc:spChg>
        <pc:spChg chg="add">
          <ac:chgData name="Adelaide Pinto" userId="989ac052-339b-43b2-a3d5-980ba19a5fc3" providerId="ADAL" clId="{12D010E5-30AB-4661-84B6-F7FDAC2EAA9A}" dt="2023-04-28T15:13:27.436" v="317" actId="26606"/>
          <ac:spMkLst>
            <pc:docMk/>
            <pc:sldMk cId="224483242" sldId="256"/>
            <ac:spMk id="1057" creationId="{5F2F0C84-BE8C-4DC2-A6D3-30349A801D5C}"/>
          </ac:spMkLst>
        </pc:spChg>
        <pc:grpChg chg="add del">
          <ac:chgData name="Adelaide Pinto" userId="989ac052-339b-43b2-a3d5-980ba19a5fc3" providerId="ADAL" clId="{12D010E5-30AB-4661-84B6-F7FDAC2EAA9A}" dt="2023-04-28T15:13:27.436" v="317" actId="26606"/>
          <ac:grpSpMkLst>
            <pc:docMk/>
            <pc:sldMk cId="224483242" sldId="256"/>
            <ac:grpSpMk id="1033" creationId="{032D8612-31EB-44CF-A1D0-14FD4C705424}"/>
          </ac:grpSpMkLst>
        </pc:grpChg>
        <pc:picChg chg="mod">
          <ac:chgData name="Adelaide Pinto" userId="989ac052-339b-43b2-a3d5-980ba19a5fc3" providerId="ADAL" clId="{12D010E5-30AB-4661-84B6-F7FDAC2EAA9A}" dt="2023-04-28T15:15:22.492" v="322" actId="14100"/>
          <ac:picMkLst>
            <pc:docMk/>
            <pc:sldMk cId="224483242" sldId="256"/>
            <ac:picMk id="1026" creationId="{E96C85D9-811E-4421-A7EC-63CFC2250534}"/>
          </ac:picMkLst>
        </pc:picChg>
      </pc:sldChg>
      <pc:sldChg chg="addSp delSp modSp mod delDesignElem">
        <pc:chgData name="Adelaide Pinto" userId="989ac052-339b-43b2-a3d5-980ba19a5fc3" providerId="ADAL" clId="{12D010E5-30AB-4661-84B6-F7FDAC2EAA9A}" dt="2023-04-28T15:11:53.421" v="312"/>
        <pc:sldMkLst>
          <pc:docMk/>
          <pc:sldMk cId="646126099" sldId="257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646126099" sldId="257"/>
            <ac:spMk id="130" creationId="{68AF5748-FED8-45BA-8631-26D1D10F3246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646126099" sldId="257"/>
            <ac:spMk id="131" creationId="{AF2F604E-43BE-4DC3-B983-E071523364F8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646126099" sldId="257"/>
            <ac:spMk id="132" creationId="{08C9B587-E65E-4B52-B37C-ABEBB6E87928}"/>
          </ac:spMkLst>
        </pc:spChg>
        <pc:picChg chg="del mod">
          <ac:chgData name="Adelaide Pinto" userId="989ac052-339b-43b2-a3d5-980ba19a5fc3" providerId="ADAL" clId="{12D010E5-30AB-4661-84B6-F7FDAC2EAA9A}" dt="2023-04-27T07:31:52.968" v="4" actId="478"/>
          <ac:picMkLst>
            <pc:docMk/>
            <pc:sldMk cId="646126099" sldId="257"/>
            <ac:picMk id="3" creationId="{BA11AF2C-4130-4F10-A20F-0279CF292C47}"/>
          </ac:picMkLst>
        </pc:picChg>
        <pc:picChg chg="add mod">
          <ac:chgData name="Adelaide Pinto" userId="989ac052-339b-43b2-a3d5-980ba19a5fc3" providerId="ADAL" clId="{12D010E5-30AB-4661-84B6-F7FDAC2EAA9A}" dt="2023-04-27T07:32:21.355" v="7" actId="14100"/>
          <ac:picMkLst>
            <pc:docMk/>
            <pc:sldMk cId="646126099" sldId="257"/>
            <ac:picMk id="4" creationId="{3F5A81E1-805B-A04C-6643-4339A60968BE}"/>
          </ac:picMkLst>
        </pc:picChg>
      </pc:sldChg>
      <pc:sldChg chg="addSp delSp modSp mod delDesignElem">
        <pc:chgData name="Adelaide Pinto" userId="989ac052-339b-43b2-a3d5-980ba19a5fc3" providerId="ADAL" clId="{12D010E5-30AB-4661-84B6-F7FDAC2EAA9A}" dt="2023-04-28T15:11:53.421" v="312"/>
        <pc:sldMkLst>
          <pc:docMk/>
          <pc:sldMk cId="1185589077" sldId="266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185589077" sldId="266"/>
            <ac:spMk id="27" creationId="{68AF5748-FED8-45BA-8631-26D1D10F3246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185589077" sldId="266"/>
            <ac:spMk id="29" creationId="{AF2F604E-43BE-4DC3-B983-E071523364F8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185589077" sldId="266"/>
            <ac:spMk id="31" creationId="{08C9B587-E65E-4B52-B37C-ABEBB6E87928}"/>
          </ac:spMkLst>
        </pc:spChg>
        <pc:picChg chg="add mod">
          <ac:chgData name="Adelaide Pinto" userId="989ac052-339b-43b2-a3d5-980ba19a5fc3" providerId="ADAL" clId="{12D010E5-30AB-4661-84B6-F7FDAC2EAA9A}" dt="2023-04-27T08:15:31.277" v="199" actId="1076"/>
          <ac:picMkLst>
            <pc:docMk/>
            <pc:sldMk cId="1185589077" sldId="266"/>
            <ac:picMk id="3" creationId="{EF632482-F8C3-3141-4D62-575541699ECB}"/>
          </ac:picMkLst>
        </pc:picChg>
        <pc:picChg chg="del">
          <ac:chgData name="Adelaide Pinto" userId="989ac052-339b-43b2-a3d5-980ba19a5fc3" providerId="ADAL" clId="{12D010E5-30AB-4661-84B6-F7FDAC2EAA9A}" dt="2023-04-27T07:32:56.204" v="9" actId="478"/>
          <ac:picMkLst>
            <pc:docMk/>
            <pc:sldMk cId="1185589077" sldId="266"/>
            <ac:picMk id="4" creationId="{88D9D776-85A0-42A8-B58B-FD666C98AFA7}"/>
          </ac:picMkLst>
        </pc:picChg>
      </pc:sldChg>
      <pc:sldChg chg="delSp delDesignElem">
        <pc:chgData name="Adelaide Pinto" userId="989ac052-339b-43b2-a3d5-980ba19a5fc3" providerId="ADAL" clId="{12D010E5-30AB-4661-84B6-F7FDAC2EAA9A}" dt="2023-04-28T15:11:53.421" v="312"/>
        <pc:sldMkLst>
          <pc:docMk/>
          <pc:sldMk cId="3230270790" sldId="271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3230270790" sldId="271"/>
            <ac:spMk id="37" creationId="{2B566528-1B12-4246-9431-5C2D7D081168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3230270790" sldId="271"/>
            <ac:spMk id="39" creationId="{2E80C965-DB6D-4F81-9E9E-B027384D0BD6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3230270790" sldId="271"/>
            <ac:spMk id="41" creationId="{A580F890-B085-4E95-96AA-55AEBEC5CE6E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3230270790" sldId="271"/>
            <ac:spMk id="43" creationId="{D3F51FEB-38FB-4F6C-9F7B-2F2AFAB65463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3230270790" sldId="271"/>
            <ac:spMk id="45" creationId="{1E547BA6-BAE0-43BB-A7CA-60F69CE252F0}"/>
          </ac:spMkLst>
        </pc:spChg>
      </pc:sldChg>
      <pc:sldChg chg="delSp delDesignElem">
        <pc:chgData name="Adelaide Pinto" userId="989ac052-339b-43b2-a3d5-980ba19a5fc3" providerId="ADAL" clId="{12D010E5-30AB-4661-84B6-F7FDAC2EAA9A}" dt="2023-04-28T15:11:53.421" v="312"/>
        <pc:sldMkLst>
          <pc:docMk/>
          <pc:sldMk cId="191474582" sldId="272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91474582" sldId="272"/>
            <ac:spMk id="52" creationId="{EB270761-CC40-4F3F-A916-7E3BC3989348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91474582" sldId="272"/>
            <ac:spMk id="54" creationId="{2820855C-9FA4-417A-BE67-63C022F81980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91474582" sldId="272"/>
            <ac:spMk id="56" creationId="{D7E6A49B-1B06-403E-8CC5-ACB38A6BDEEB}"/>
          </ac:spMkLst>
        </pc:spChg>
      </pc:sldChg>
      <pc:sldChg chg="delSp delDesignElem">
        <pc:chgData name="Adelaide Pinto" userId="989ac052-339b-43b2-a3d5-980ba19a5fc3" providerId="ADAL" clId="{12D010E5-30AB-4661-84B6-F7FDAC2EAA9A}" dt="2023-04-28T15:11:53.421" v="312"/>
        <pc:sldMkLst>
          <pc:docMk/>
          <pc:sldMk cId="2586564996" sldId="277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586564996" sldId="277"/>
            <ac:spMk id="38" creationId="{EB270761-CC40-4F3F-A916-7E3BC3989348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586564996" sldId="277"/>
            <ac:spMk id="40" creationId="{2820855C-9FA4-417A-BE67-63C022F81980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586564996" sldId="277"/>
            <ac:spMk id="42" creationId="{D7E6A49B-1B06-403E-8CC5-ACB38A6BDEEB}"/>
          </ac:spMkLst>
        </pc:spChg>
      </pc:sldChg>
      <pc:sldChg chg="addSp delSp modSp mod delDesignElem">
        <pc:chgData name="Adelaide Pinto" userId="989ac052-339b-43b2-a3d5-980ba19a5fc3" providerId="ADAL" clId="{12D010E5-30AB-4661-84B6-F7FDAC2EAA9A}" dt="2023-04-28T15:11:53.421" v="312"/>
        <pc:sldMkLst>
          <pc:docMk/>
          <pc:sldMk cId="1245043546" sldId="279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245043546" sldId="279"/>
            <ac:spMk id="44" creationId="{68AF5748-FED8-45BA-8631-26D1D10F3246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245043546" sldId="279"/>
            <ac:spMk id="45" creationId="{AF2F604E-43BE-4DC3-B983-E071523364F8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245043546" sldId="279"/>
            <ac:spMk id="46" creationId="{08C9B587-E65E-4B52-B37C-ABEBB6E87928}"/>
          </ac:spMkLst>
        </pc:spChg>
        <pc:picChg chg="add mod">
          <ac:chgData name="Adelaide Pinto" userId="989ac052-339b-43b2-a3d5-980ba19a5fc3" providerId="ADAL" clId="{12D010E5-30AB-4661-84B6-F7FDAC2EAA9A}" dt="2023-04-27T07:55:25.449" v="131" actId="1076"/>
          <ac:picMkLst>
            <pc:docMk/>
            <pc:sldMk cId="1245043546" sldId="279"/>
            <ac:picMk id="3" creationId="{5910E501-D6C8-95D8-31B2-4FB6F3E4AEB7}"/>
          </ac:picMkLst>
        </pc:picChg>
        <pc:picChg chg="del">
          <ac:chgData name="Adelaide Pinto" userId="989ac052-339b-43b2-a3d5-980ba19a5fc3" providerId="ADAL" clId="{12D010E5-30AB-4661-84B6-F7FDAC2EAA9A}" dt="2023-04-27T07:54:30.898" v="127" actId="478"/>
          <ac:picMkLst>
            <pc:docMk/>
            <pc:sldMk cId="1245043546" sldId="279"/>
            <ac:picMk id="5" creationId="{82776046-5E03-4822-B499-C035A00678C8}"/>
          </ac:picMkLst>
        </pc:picChg>
      </pc:sldChg>
      <pc:sldChg chg="addSp delSp modSp mod delDesignElem">
        <pc:chgData name="Adelaide Pinto" userId="989ac052-339b-43b2-a3d5-980ba19a5fc3" providerId="ADAL" clId="{12D010E5-30AB-4661-84B6-F7FDAC2EAA9A}" dt="2023-04-28T15:11:53.421" v="312"/>
        <pc:sldMkLst>
          <pc:docMk/>
          <pc:sldMk cId="3599167390" sldId="281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3599167390" sldId="281"/>
            <ac:spMk id="20" creationId="{68AF5748-FED8-45BA-8631-26D1D10F3246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3599167390" sldId="281"/>
            <ac:spMk id="21" creationId="{AF2F604E-43BE-4DC3-B983-E071523364F8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3599167390" sldId="281"/>
            <ac:spMk id="22" creationId="{08C9B587-E65E-4B52-B37C-ABEBB6E87928}"/>
          </ac:spMkLst>
        </pc:spChg>
        <pc:graphicFrameChg chg="add del mod">
          <ac:chgData name="Adelaide Pinto" userId="989ac052-339b-43b2-a3d5-980ba19a5fc3" providerId="ADAL" clId="{12D010E5-30AB-4661-84B6-F7FDAC2EAA9A}" dt="2023-04-27T07:57:11.492" v="149" actId="478"/>
          <ac:graphicFrameMkLst>
            <pc:docMk/>
            <pc:sldMk cId="3599167390" sldId="281"/>
            <ac:graphicFrameMk id="3" creationId="{D2AB2511-B034-FAD0-D91F-EB1FB3C65A2D}"/>
          </ac:graphicFrameMkLst>
        </pc:graphicFrameChg>
        <pc:picChg chg="del">
          <ac:chgData name="Adelaide Pinto" userId="989ac052-339b-43b2-a3d5-980ba19a5fc3" providerId="ADAL" clId="{12D010E5-30AB-4661-84B6-F7FDAC2EAA9A}" dt="2023-04-27T07:57:07.441" v="147" actId="478"/>
          <ac:picMkLst>
            <pc:docMk/>
            <pc:sldMk cId="3599167390" sldId="281"/>
            <ac:picMk id="4" creationId="{B69D0328-250E-4904-BAFF-423225175CEE}"/>
          </ac:picMkLst>
        </pc:picChg>
        <pc:picChg chg="add mod">
          <ac:chgData name="Adelaide Pinto" userId="989ac052-339b-43b2-a3d5-980ba19a5fc3" providerId="ADAL" clId="{12D010E5-30AB-4661-84B6-F7FDAC2EAA9A}" dt="2023-04-27T07:57:23.718" v="152" actId="14100"/>
          <ac:picMkLst>
            <pc:docMk/>
            <pc:sldMk cId="3599167390" sldId="281"/>
            <ac:picMk id="5" creationId="{BFE6ECAF-ACA7-C30B-00E5-F3FBAFBCC484}"/>
          </ac:picMkLst>
        </pc:picChg>
      </pc:sldChg>
      <pc:sldChg chg="addSp delSp modSp mod delDesignElem">
        <pc:chgData name="Adelaide Pinto" userId="989ac052-339b-43b2-a3d5-980ba19a5fc3" providerId="ADAL" clId="{12D010E5-30AB-4661-84B6-F7FDAC2EAA9A}" dt="2023-04-28T15:11:53.421" v="312"/>
        <pc:sldMkLst>
          <pc:docMk/>
          <pc:sldMk cId="1400832536" sldId="283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400832536" sldId="283"/>
            <ac:spMk id="36" creationId="{68AF5748-FED8-45BA-8631-26D1D10F3246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400832536" sldId="283"/>
            <ac:spMk id="38" creationId="{AF2F604E-43BE-4DC3-B983-E071523364F8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400832536" sldId="283"/>
            <ac:spMk id="40" creationId="{08C9B587-E65E-4B52-B37C-ABEBB6E87928}"/>
          </ac:spMkLst>
        </pc:spChg>
        <pc:picChg chg="add mod">
          <ac:chgData name="Adelaide Pinto" userId="989ac052-339b-43b2-a3d5-980ba19a5fc3" providerId="ADAL" clId="{12D010E5-30AB-4661-84B6-F7FDAC2EAA9A}" dt="2023-04-28T10:11:21.114" v="271" actId="1076"/>
          <ac:picMkLst>
            <pc:docMk/>
            <pc:sldMk cId="1400832536" sldId="283"/>
            <ac:picMk id="3" creationId="{57DFA4F0-C117-97AB-6F93-FCA8D27D3803}"/>
          </ac:picMkLst>
        </pc:picChg>
        <pc:picChg chg="del mod">
          <ac:chgData name="Adelaide Pinto" userId="989ac052-339b-43b2-a3d5-980ba19a5fc3" providerId="ADAL" clId="{12D010E5-30AB-4661-84B6-F7FDAC2EAA9A}" dt="2023-04-27T07:57:39.411" v="155" actId="478"/>
          <ac:picMkLst>
            <pc:docMk/>
            <pc:sldMk cId="1400832536" sldId="283"/>
            <ac:picMk id="4" creationId="{BB10B4C2-1FCD-44FB-B3B3-16B2E3B23C3A}"/>
          </ac:picMkLst>
        </pc:picChg>
      </pc:sldChg>
      <pc:sldChg chg="addSp delSp modSp mod delDesignElem">
        <pc:chgData name="Adelaide Pinto" userId="989ac052-339b-43b2-a3d5-980ba19a5fc3" providerId="ADAL" clId="{12D010E5-30AB-4661-84B6-F7FDAC2EAA9A}" dt="2023-04-28T15:11:53.421" v="312"/>
        <pc:sldMkLst>
          <pc:docMk/>
          <pc:sldMk cId="2854135881" sldId="287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854135881" sldId="287"/>
            <ac:spMk id="51" creationId="{8C886788-700E-4D20-9F80-E0E96837A203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854135881" sldId="287"/>
            <ac:spMk id="52" creationId="{1850674C-4E08-4C62-A3E2-6337FE4F7D86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854135881" sldId="287"/>
            <ac:spMk id="53" creationId="{BCE4FF05-2B0C-4C97-A9B4-E163085A90E1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854135881" sldId="287"/>
            <ac:spMk id="54" creationId="{529C2A7A-A6B6-4A56-B11C-8E967D88A60D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854135881" sldId="287"/>
            <ac:spMk id="55" creationId="{FDBD7205-E536-4134-8768-AC3E1A3C5E59}"/>
          </ac:spMkLst>
        </pc:spChg>
        <pc:picChg chg="add mod">
          <ac:chgData name="Adelaide Pinto" userId="989ac052-339b-43b2-a3d5-980ba19a5fc3" providerId="ADAL" clId="{12D010E5-30AB-4661-84B6-F7FDAC2EAA9A}" dt="2023-04-27T08:12:01.870" v="194" actId="1076"/>
          <ac:picMkLst>
            <pc:docMk/>
            <pc:sldMk cId="2854135881" sldId="287"/>
            <ac:picMk id="7" creationId="{4ED3F678-2851-69E0-037C-FDCB8E73B655}"/>
          </ac:picMkLst>
        </pc:picChg>
        <pc:picChg chg="del">
          <ac:chgData name="Adelaide Pinto" userId="989ac052-339b-43b2-a3d5-980ba19a5fc3" providerId="ADAL" clId="{12D010E5-30AB-4661-84B6-F7FDAC2EAA9A}" dt="2023-04-27T07:30:09.547" v="0" actId="478"/>
          <ac:picMkLst>
            <pc:docMk/>
            <pc:sldMk cId="2854135881" sldId="287"/>
            <ac:picMk id="9" creationId="{E21A0DCD-8A8A-4B3A-9DE2-598B342BA9AE}"/>
          </ac:picMkLst>
        </pc:picChg>
      </pc:sldChg>
      <pc:sldChg chg="del">
        <pc:chgData name="Adelaide Pinto" userId="989ac052-339b-43b2-a3d5-980ba19a5fc3" providerId="ADAL" clId="{12D010E5-30AB-4661-84B6-F7FDAC2EAA9A}" dt="2023-04-27T08:03:52.058" v="172" actId="2696"/>
        <pc:sldMkLst>
          <pc:docMk/>
          <pc:sldMk cId="885991576" sldId="288"/>
        </pc:sldMkLst>
      </pc:sldChg>
      <pc:sldChg chg="delSp delDesignElem">
        <pc:chgData name="Adelaide Pinto" userId="989ac052-339b-43b2-a3d5-980ba19a5fc3" providerId="ADAL" clId="{12D010E5-30AB-4661-84B6-F7FDAC2EAA9A}" dt="2023-04-28T15:11:53.421" v="312"/>
        <pc:sldMkLst>
          <pc:docMk/>
          <pc:sldMk cId="2106449178" sldId="289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106449178" sldId="289"/>
            <ac:spMk id="38" creationId="{EB270761-CC40-4F3F-A916-7E3BC3989348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106449178" sldId="289"/>
            <ac:spMk id="40" creationId="{2820855C-9FA4-417A-BE67-63C022F81980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106449178" sldId="289"/>
            <ac:spMk id="42" creationId="{D7E6A49B-1B06-403E-8CC5-ACB38A6BDEEB}"/>
          </ac:spMkLst>
        </pc:spChg>
      </pc:sldChg>
      <pc:sldChg chg="addSp delSp modSp mod delDesignElem">
        <pc:chgData name="Adelaide Pinto" userId="989ac052-339b-43b2-a3d5-980ba19a5fc3" providerId="ADAL" clId="{12D010E5-30AB-4661-84B6-F7FDAC2EAA9A}" dt="2023-04-28T15:11:53.421" v="312"/>
        <pc:sldMkLst>
          <pc:docMk/>
          <pc:sldMk cId="3467016296" sldId="290"/>
        </pc:sldMkLst>
        <pc:spChg chg="mod">
          <ac:chgData name="Adelaide Pinto" userId="989ac052-339b-43b2-a3d5-980ba19a5fc3" providerId="ADAL" clId="{12D010E5-30AB-4661-84B6-F7FDAC2EAA9A}" dt="2023-04-27T09:42:50.958" v="218" actId="1076"/>
          <ac:spMkLst>
            <pc:docMk/>
            <pc:sldMk cId="3467016296" sldId="290"/>
            <ac:spMk id="2" creationId="{6CEBAE9A-89DA-4C5A-9285-4BD009C321F2}"/>
          </ac:spMkLst>
        </pc:spChg>
        <pc:spChg chg="add del">
          <ac:chgData name="Adelaide Pinto" userId="989ac052-339b-43b2-a3d5-980ba19a5fc3" providerId="ADAL" clId="{12D010E5-30AB-4661-84B6-F7FDAC2EAA9A}" dt="2023-04-27T09:42:40.282" v="214" actId="26606"/>
          <ac:spMkLst>
            <pc:docMk/>
            <pc:sldMk cId="3467016296" sldId="290"/>
            <ac:spMk id="30" creationId="{68AF5748-FED8-45BA-8631-26D1D10F3246}"/>
          </ac:spMkLst>
        </pc:spChg>
        <pc:spChg chg="add del">
          <ac:chgData name="Adelaide Pinto" userId="989ac052-339b-43b2-a3d5-980ba19a5fc3" providerId="ADAL" clId="{12D010E5-30AB-4661-84B6-F7FDAC2EAA9A}" dt="2023-04-27T09:42:40.282" v="214" actId="26606"/>
          <ac:spMkLst>
            <pc:docMk/>
            <pc:sldMk cId="3467016296" sldId="290"/>
            <ac:spMk id="31" creationId="{AF2F604E-43BE-4DC3-B983-E071523364F8}"/>
          </ac:spMkLst>
        </pc:spChg>
        <pc:spChg chg="add del">
          <ac:chgData name="Adelaide Pinto" userId="989ac052-339b-43b2-a3d5-980ba19a5fc3" providerId="ADAL" clId="{12D010E5-30AB-4661-84B6-F7FDAC2EAA9A}" dt="2023-04-27T09:42:40.282" v="214" actId="26606"/>
          <ac:spMkLst>
            <pc:docMk/>
            <pc:sldMk cId="3467016296" sldId="290"/>
            <ac:spMk id="32" creationId="{08C9B587-E65E-4B52-B37C-ABEBB6E87928}"/>
          </ac:spMkLst>
        </pc:spChg>
        <pc:spChg chg="add del">
          <ac:chgData name="Adelaide Pinto" userId="989ac052-339b-43b2-a3d5-980ba19a5fc3" providerId="ADAL" clId="{12D010E5-30AB-4661-84B6-F7FDAC2EAA9A}" dt="2023-04-27T09:42:40.278" v="213" actId="26606"/>
          <ac:spMkLst>
            <pc:docMk/>
            <pc:sldMk cId="3467016296" sldId="290"/>
            <ac:spMk id="37" creationId="{2111B97A-2FB0-4625-8C2E-CDCB1AF683A2}"/>
          </ac:spMkLst>
        </pc:spChg>
        <pc:spChg chg="add del">
          <ac:chgData name="Adelaide Pinto" userId="989ac052-339b-43b2-a3d5-980ba19a5fc3" providerId="ADAL" clId="{12D010E5-30AB-4661-84B6-F7FDAC2EAA9A}" dt="2023-04-27T09:42:40.278" v="213" actId="26606"/>
          <ac:spMkLst>
            <pc:docMk/>
            <pc:sldMk cId="3467016296" sldId="290"/>
            <ac:spMk id="43" creationId="{8ED94938-268E-4C0A-A08A-B3980C78BAEB}"/>
          </ac:spMkLst>
        </pc:spChg>
        <pc:spChg chg="add del">
          <ac:chgData name="Adelaide Pinto" userId="989ac052-339b-43b2-a3d5-980ba19a5fc3" providerId="ADAL" clId="{12D010E5-30AB-4661-84B6-F7FDAC2EAA9A}" dt="2023-04-28T15:11:53.421" v="312"/>
          <ac:spMkLst>
            <pc:docMk/>
            <pc:sldMk cId="3467016296" sldId="290"/>
            <ac:spMk id="45" creationId="{19C91F84-6F96-436D-9107-A5B849C770DE}"/>
          </ac:spMkLst>
        </pc:spChg>
        <pc:grpChg chg="add del">
          <ac:chgData name="Adelaide Pinto" userId="989ac052-339b-43b2-a3d5-980ba19a5fc3" providerId="ADAL" clId="{12D010E5-30AB-4661-84B6-F7FDAC2EAA9A}" dt="2023-04-27T09:42:40.278" v="213" actId="26606"/>
          <ac:grpSpMkLst>
            <pc:docMk/>
            <pc:sldMk cId="3467016296" sldId="290"/>
            <ac:grpSpMk id="39" creationId="{B83D307E-DF68-43F8-97CE-0AAE950A7129}"/>
          </ac:grpSpMkLst>
        </pc:grpChg>
        <pc:graphicFrameChg chg="add del mod">
          <ac:chgData name="Adelaide Pinto" userId="989ac052-339b-43b2-a3d5-980ba19a5fc3" providerId="ADAL" clId="{12D010E5-30AB-4661-84B6-F7FDAC2EAA9A}" dt="2023-04-27T09:42:18.526" v="206" actId="478"/>
          <ac:graphicFrameMkLst>
            <pc:docMk/>
            <pc:sldMk cId="3467016296" sldId="290"/>
            <ac:graphicFrameMk id="6" creationId="{D16556C5-6C21-F49A-9963-044B627A19A1}"/>
          </ac:graphicFrameMkLst>
        </pc:graphicFrameChg>
        <pc:picChg chg="del">
          <ac:chgData name="Adelaide Pinto" userId="989ac052-339b-43b2-a3d5-980ba19a5fc3" providerId="ADAL" clId="{12D010E5-30AB-4661-84B6-F7FDAC2EAA9A}" dt="2023-04-27T07:59:36.540" v="162" actId="478"/>
          <ac:picMkLst>
            <pc:docMk/>
            <pc:sldMk cId="3467016296" sldId="290"/>
            <ac:picMk id="3" creationId="{5057B547-14DB-743E-7DA3-25010D64E592}"/>
          </ac:picMkLst>
        </pc:picChg>
        <pc:picChg chg="add mod">
          <ac:chgData name="Adelaide Pinto" userId="989ac052-339b-43b2-a3d5-980ba19a5fc3" providerId="ADAL" clId="{12D010E5-30AB-4661-84B6-F7FDAC2EAA9A}" dt="2023-04-27T09:43:24.419" v="226" actId="14100"/>
          <ac:picMkLst>
            <pc:docMk/>
            <pc:sldMk cId="3467016296" sldId="290"/>
            <ac:picMk id="4" creationId="{25955F79-C99C-DA56-CC46-A1C468C071D3}"/>
          </ac:picMkLst>
        </pc:picChg>
        <pc:picChg chg="add mod">
          <ac:chgData name="Adelaide Pinto" userId="989ac052-339b-43b2-a3d5-980ba19a5fc3" providerId="ADAL" clId="{12D010E5-30AB-4661-84B6-F7FDAC2EAA9A}" dt="2023-04-27T09:42:44.605" v="216" actId="1076"/>
          <ac:picMkLst>
            <pc:docMk/>
            <pc:sldMk cId="3467016296" sldId="290"/>
            <ac:picMk id="5" creationId="{043248E5-CC7D-3FF4-C845-1DD94415A3C6}"/>
          </ac:picMkLst>
        </pc:picChg>
        <pc:picChg chg="add mod">
          <ac:chgData name="Adelaide Pinto" userId="989ac052-339b-43b2-a3d5-980ba19a5fc3" providerId="ADAL" clId="{12D010E5-30AB-4661-84B6-F7FDAC2EAA9A}" dt="2023-04-27T09:42:56.461" v="220" actId="14100"/>
          <ac:picMkLst>
            <pc:docMk/>
            <pc:sldMk cId="3467016296" sldId="290"/>
            <ac:picMk id="7" creationId="{E41EC124-6669-3D0A-A3BE-9356C9DBB541}"/>
          </ac:picMkLst>
        </pc:picChg>
        <pc:picChg chg="add mod">
          <ac:chgData name="Adelaide Pinto" userId="989ac052-339b-43b2-a3d5-980ba19a5fc3" providerId="ADAL" clId="{12D010E5-30AB-4661-84B6-F7FDAC2EAA9A}" dt="2023-04-27T09:45:03.879" v="232" actId="1076"/>
          <ac:picMkLst>
            <pc:docMk/>
            <pc:sldMk cId="3467016296" sldId="290"/>
            <ac:picMk id="8" creationId="{7A9FE541-B032-61D5-0062-C7DCE858D650}"/>
          </ac:picMkLst>
        </pc:picChg>
        <pc:picChg chg="add mod">
          <ac:chgData name="Adelaide Pinto" userId="989ac052-339b-43b2-a3d5-980ba19a5fc3" providerId="ADAL" clId="{12D010E5-30AB-4661-84B6-F7FDAC2EAA9A}" dt="2023-04-27T09:46:38.755" v="243" actId="14100"/>
          <ac:picMkLst>
            <pc:docMk/>
            <pc:sldMk cId="3467016296" sldId="290"/>
            <ac:picMk id="9" creationId="{3EECF1E5-F774-B1DC-D508-A2F9F1432D1B}"/>
          </ac:picMkLst>
        </pc:picChg>
        <pc:picChg chg="mod ord">
          <ac:chgData name="Adelaide Pinto" userId="989ac052-339b-43b2-a3d5-980ba19a5fc3" providerId="ADAL" clId="{12D010E5-30AB-4661-84B6-F7FDAC2EAA9A}" dt="2023-04-27T09:43:02.767" v="223" actId="1076"/>
          <ac:picMkLst>
            <pc:docMk/>
            <pc:sldMk cId="3467016296" sldId="290"/>
            <ac:picMk id="10" creationId="{60995461-F40F-3C0D-990A-153806C4FDCA}"/>
          </ac:picMkLst>
        </pc:picChg>
        <pc:picChg chg="add mod">
          <ac:chgData name="Adelaide Pinto" userId="989ac052-339b-43b2-a3d5-980ba19a5fc3" providerId="ADAL" clId="{12D010E5-30AB-4661-84B6-F7FDAC2EAA9A}" dt="2023-04-27T09:46:43.355" v="245" actId="14100"/>
          <ac:picMkLst>
            <pc:docMk/>
            <pc:sldMk cId="3467016296" sldId="290"/>
            <ac:picMk id="11" creationId="{7DA63295-D7FA-0D6D-D681-EADA1E47AEB6}"/>
          </ac:picMkLst>
        </pc:picChg>
      </pc:sldChg>
      <pc:sldChg chg="del">
        <pc:chgData name="Adelaide Pinto" userId="989ac052-339b-43b2-a3d5-980ba19a5fc3" providerId="ADAL" clId="{12D010E5-30AB-4661-84B6-F7FDAC2EAA9A}" dt="2023-04-27T08:01:38.136" v="166" actId="2696"/>
        <pc:sldMkLst>
          <pc:docMk/>
          <pc:sldMk cId="737752526" sldId="292"/>
        </pc:sldMkLst>
      </pc:sldChg>
      <pc:sldChg chg="addSp delSp modSp mod delDesignElem">
        <pc:chgData name="Adelaide Pinto" userId="989ac052-339b-43b2-a3d5-980ba19a5fc3" providerId="ADAL" clId="{12D010E5-30AB-4661-84B6-F7FDAC2EAA9A}" dt="2023-04-28T15:11:53.421" v="312"/>
        <pc:sldMkLst>
          <pc:docMk/>
          <pc:sldMk cId="671015409" sldId="293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671015409" sldId="293"/>
            <ac:spMk id="26" creationId="{68AF5748-FED8-45BA-8631-26D1D10F3246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671015409" sldId="293"/>
            <ac:spMk id="28" creationId="{AF2F604E-43BE-4DC3-B983-E071523364F8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671015409" sldId="293"/>
            <ac:spMk id="30" creationId="{08C9B587-E65E-4B52-B37C-ABEBB6E87928}"/>
          </ac:spMkLst>
        </pc:spChg>
        <pc:picChg chg="del">
          <ac:chgData name="Adelaide Pinto" userId="989ac052-339b-43b2-a3d5-980ba19a5fc3" providerId="ADAL" clId="{12D010E5-30AB-4661-84B6-F7FDAC2EAA9A}" dt="2023-04-27T08:01:49.448" v="167" actId="478"/>
          <ac:picMkLst>
            <pc:docMk/>
            <pc:sldMk cId="671015409" sldId="293"/>
            <ac:picMk id="3" creationId="{910BA60C-FCE8-4740-BB8A-852AF466FDE5}"/>
          </ac:picMkLst>
        </pc:picChg>
        <pc:picChg chg="add mod">
          <ac:chgData name="Adelaide Pinto" userId="989ac052-339b-43b2-a3d5-980ba19a5fc3" providerId="ADAL" clId="{12D010E5-30AB-4661-84B6-F7FDAC2EAA9A}" dt="2023-04-27T08:02:26.640" v="170" actId="1076"/>
          <ac:picMkLst>
            <pc:docMk/>
            <pc:sldMk cId="671015409" sldId="293"/>
            <ac:picMk id="4" creationId="{13F25BB4-4B83-85C0-F0C8-DD68E00F8B5C}"/>
          </ac:picMkLst>
        </pc:picChg>
      </pc:sldChg>
      <pc:sldChg chg="del">
        <pc:chgData name="Adelaide Pinto" userId="989ac052-339b-43b2-a3d5-980ba19a5fc3" providerId="ADAL" clId="{12D010E5-30AB-4661-84B6-F7FDAC2EAA9A}" dt="2023-04-27T08:03:10.635" v="171" actId="2696"/>
        <pc:sldMkLst>
          <pc:docMk/>
          <pc:sldMk cId="2080188011" sldId="294"/>
        </pc:sldMkLst>
      </pc:sldChg>
      <pc:sldChg chg="addSp delSp modSp mod delDesignElem">
        <pc:chgData name="Adelaide Pinto" userId="989ac052-339b-43b2-a3d5-980ba19a5fc3" providerId="ADAL" clId="{12D010E5-30AB-4661-84B6-F7FDAC2EAA9A}" dt="2023-04-28T15:11:53.421" v="312"/>
        <pc:sldMkLst>
          <pc:docMk/>
          <pc:sldMk cId="1507596291" sldId="295"/>
        </pc:sldMkLst>
        <pc:spChg chg="mod">
          <ac:chgData name="Adelaide Pinto" userId="989ac052-339b-43b2-a3d5-980ba19a5fc3" providerId="ADAL" clId="{12D010E5-30AB-4661-84B6-F7FDAC2EAA9A}" dt="2023-04-28T15:10:55.300" v="290" actId="14100"/>
          <ac:spMkLst>
            <pc:docMk/>
            <pc:sldMk cId="1507596291" sldId="295"/>
            <ac:spMk id="2" creationId="{16D0670C-9A96-47EA-BB33-D7E87A9D1647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507596291" sldId="295"/>
            <ac:spMk id="26" creationId="{68AF5748-FED8-45BA-8631-26D1D10F3246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507596291" sldId="295"/>
            <ac:spMk id="28" creationId="{AF2F604E-43BE-4DC3-B983-E071523364F8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507596291" sldId="295"/>
            <ac:spMk id="30" creationId="{08C9B587-E65E-4B52-B37C-ABEBB6E87928}"/>
          </ac:spMkLst>
        </pc:spChg>
        <pc:picChg chg="del">
          <ac:chgData name="Adelaide Pinto" userId="989ac052-339b-43b2-a3d5-980ba19a5fc3" providerId="ADAL" clId="{12D010E5-30AB-4661-84B6-F7FDAC2EAA9A}" dt="2023-04-27T09:38:00.803" v="200" actId="478"/>
          <ac:picMkLst>
            <pc:docMk/>
            <pc:sldMk cId="1507596291" sldId="295"/>
            <ac:picMk id="3" creationId="{C0D2B140-54FD-4629-8A39-6835F859908A}"/>
          </ac:picMkLst>
        </pc:picChg>
        <pc:picChg chg="add mod">
          <ac:chgData name="Adelaide Pinto" userId="989ac052-339b-43b2-a3d5-980ba19a5fc3" providerId="ADAL" clId="{12D010E5-30AB-4661-84B6-F7FDAC2EAA9A}" dt="2023-04-28T15:10:46.359" v="289" actId="14100"/>
          <ac:picMkLst>
            <pc:docMk/>
            <pc:sldMk cId="1507596291" sldId="295"/>
            <ac:picMk id="4" creationId="{A15B7157-3E15-0796-4E2B-C27DB89BC10A}"/>
          </ac:picMkLst>
        </pc:picChg>
      </pc:sldChg>
      <pc:sldChg chg="delSp delDesignElem">
        <pc:chgData name="Adelaide Pinto" userId="989ac052-339b-43b2-a3d5-980ba19a5fc3" providerId="ADAL" clId="{12D010E5-30AB-4661-84B6-F7FDAC2EAA9A}" dt="2023-04-28T15:11:53.421" v="312"/>
        <pc:sldMkLst>
          <pc:docMk/>
          <pc:sldMk cId="1665537173" sldId="296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665537173" sldId="296"/>
            <ac:spMk id="52" creationId="{EB270761-CC40-4F3F-A916-7E3BC3989348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665537173" sldId="296"/>
            <ac:spMk id="54" creationId="{2820855C-9FA4-417A-BE67-63C022F81980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665537173" sldId="296"/>
            <ac:spMk id="56" creationId="{D7E6A49B-1B06-403E-8CC5-ACB38A6BDEEB}"/>
          </ac:spMkLst>
        </pc:spChg>
      </pc:sldChg>
      <pc:sldChg chg="delSp delDesignElem">
        <pc:chgData name="Adelaide Pinto" userId="989ac052-339b-43b2-a3d5-980ba19a5fc3" providerId="ADAL" clId="{12D010E5-30AB-4661-84B6-F7FDAC2EAA9A}" dt="2023-04-28T15:11:53.421" v="312"/>
        <pc:sldMkLst>
          <pc:docMk/>
          <pc:sldMk cId="1320935441" sldId="297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320935441" sldId="297"/>
            <ac:spMk id="15" creationId="{932495F0-C5CB-4823-AE70-EED61EBAB1BD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320935441" sldId="297"/>
            <ac:spMk id="17" creationId="{CB8B9C25-D80D-48EC-B83A-231219A80C3F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320935441" sldId="297"/>
            <ac:spMk id="19" creationId="{601CC70B-8875-45A1-8AFD-7D546E3C0C16}"/>
          </ac:spMkLst>
        </pc:spChg>
      </pc:sldChg>
      <pc:sldChg chg="delSp delDesignElem">
        <pc:chgData name="Adelaide Pinto" userId="989ac052-339b-43b2-a3d5-980ba19a5fc3" providerId="ADAL" clId="{12D010E5-30AB-4661-84B6-F7FDAC2EAA9A}" dt="2023-04-28T15:11:53.421" v="312"/>
        <pc:sldMkLst>
          <pc:docMk/>
          <pc:sldMk cId="3047815753" sldId="298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3047815753" sldId="298"/>
            <ac:spMk id="21" creationId="{932495F0-C5CB-4823-AE70-EED61EBAB1BD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3047815753" sldId="298"/>
            <ac:spMk id="23" creationId="{CB8B9C25-D80D-48EC-B83A-231219A80C3F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3047815753" sldId="298"/>
            <ac:spMk id="25" creationId="{601CC70B-8875-45A1-8AFD-7D546E3C0C16}"/>
          </ac:spMkLst>
        </pc:spChg>
      </pc:sldChg>
      <pc:sldChg chg="delSp delDesignElem">
        <pc:chgData name="Adelaide Pinto" userId="989ac052-339b-43b2-a3d5-980ba19a5fc3" providerId="ADAL" clId="{12D010E5-30AB-4661-84B6-F7FDAC2EAA9A}" dt="2023-04-28T15:11:53.421" v="312"/>
        <pc:sldMkLst>
          <pc:docMk/>
          <pc:sldMk cId="2616107994" sldId="299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616107994" sldId="299"/>
            <ac:spMk id="9" creationId="{932495F0-C5CB-4823-AE70-EED61EBAB1BD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616107994" sldId="299"/>
            <ac:spMk id="10" creationId="{CB8B9C25-D80D-48EC-B83A-231219A80C3F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616107994" sldId="299"/>
            <ac:spMk id="11" creationId="{601CC70B-8875-45A1-8AFD-7D546E3C0C16}"/>
          </ac:spMkLst>
        </pc:spChg>
      </pc:sldChg>
      <pc:sldChg chg="addSp delSp modSp mod delDesignElem">
        <pc:chgData name="Adelaide Pinto" userId="989ac052-339b-43b2-a3d5-980ba19a5fc3" providerId="ADAL" clId="{12D010E5-30AB-4661-84B6-F7FDAC2EAA9A}" dt="2023-04-28T15:11:53.421" v="312"/>
        <pc:sldMkLst>
          <pc:docMk/>
          <pc:sldMk cId="1817839734" sldId="300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817839734" sldId="300"/>
            <ac:spMk id="26" creationId="{68AF5748-FED8-45BA-8631-26D1D10F3246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817839734" sldId="300"/>
            <ac:spMk id="28" creationId="{AF2F604E-43BE-4DC3-B983-E071523364F8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1817839734" sldId="300"/>
            <ac:spMk id="30" creationId="{08C9B587-E65E-4B52-B37C-ABEBB6E87928}"/>
          </ac:spMkLst>
        </pc:spChg>
        <pc:picChg chg="del">
          <ac:chgData name="Adelaide Pinto" userId="989ac052-339b-43b2-a3d5-980ba19a5fc3" providerId="ADAL" clId="{12D010E5-30AB-4661-84B6-F7FDAC2EAA9A}" dt="2023-04-27T07:59:41.545" v="163" actId="478"/>
          <ac:picMkLst>
            <pc:docMk/>
            <pc:sldMk cId="1817839734" sldId="300"/>
            <ac:picMk id="3" creationId="{9DA9FB35-B0E7-4213-BA56-1C94A31DF1EC}"/>
          </ac:picMkLst>
        </pc:picChg>
        <pc:picChg chg="add mod">
          <ac:chgData name="Adelaide Pinto" userId="989ac052-339b-43b2-a3d5-980ba19a5fc3" providerId="ADAL" clId="{12D010E5-30AB-4661-84B6-F7FDAC2EAA9A}" dt="2023-04-27T09:38:47.233" v="204" actId="14100"/>
          <ac:picMkLst>
            <pc:docMk/>
            <pc:sldMk cId="1817839734" sldId="300"/>
            <ac:picMk id="4" creationId="{B904BD31-F62B-16BB-D668-1D4D53F0C680}"/>
          </ac:picMkLst>
        </pc:picChg>
      </pc:sldChg>
      <pc:sldChg chg="addSp delSp modSp mod delDesignElem">
        <pc:chgData name="Adelaide Pinto" userId="989ac052-339b-43b2-a3d5-980ba19a5fc3" providerId="ADAL" clId="{12D010E5-30AB-4661-84B6-F7FDAC2EAA9A}" dt="2023-04-28T15:11:53.421" v="312"/>
        <pc:sldMkLst>
          <pc:docMk/>
          <pc:sldMk cId="2572830875" sldId="301"/>
        </pc:sldMkLst>
        <pc:spChg chg="mod">
          <ac:chgData name="Adelaide Pinto" userId="989ac052-339b-43b2-a3d5-980ba19a5fc3" providerId="ADAL" clId="{12D010E5-30AB-4661-84B6-F7FDAC2EAA9A}" dt="2023-04-27T07:45:39.565" v="100" actId="1076"/>
          <ac:spMkLst>
            <pc:docMk/>
            <pc:sldMk cId="2572830875" sldId="301"/>
            <ac:spMk id="2" creationId="{CCF79168-E5AB-40C8-90D2-25F217F57306}"/>
          </ac:spMkLst>
        </pc:spChg>
        <pc:spChg chg="add del">
          <ac:chgData name="Adelaide Pinto" userId="989ac052-339b-43b2-a3d5-980ba19a5fc3" providerId="ADAL" clId="{12D010E5-30AB-4661-84B6-F7FDAC2EAA9A}" dt="2023-04-27T07:42:55.793" v="79" actId="26606"/>
          <ac:spMkLst>
            <pc:docMk/>
            <pc:sldMk cId="2572830875" sldId="301"/>
            <ac:spMk id="32" creationId="{33E72FA3-BD00-444A-AD9B-E6C3D069CDE3}"/>
          </ac:spMkLst>
        </pc:spChg>
        <pc:graphicFrameChg chg="add del mod">
          <ac:chgData name="Adelaide Pinto" userId="989ac052-339b-43b2-a3d5-980ba19a5fc3" providerId="ADAL" clId="{12D010E5-30AB-4661-84B6-F7FDAC2EAA9A}" dt="2023-04-27T07:36:56.942" v="24" actId="478"/>
          <ac:graphicFrameMkLst>
            <pc:docMk/>
            <pc:sldMk cId="2572830875" sldId="301"/>
            <ac:graphicFrameMk id="5" creationId="{CA39BF42-65A6-BB15-E315-07E43A0106F6}"/>
          </ac:graphicFrameMkLst>
        </pc:graphicFrameChg>
        <pc:picChg chg="add mod">
          <ac:chgData name="Adelaide Pinto" userId="989ac052-339b-43b2-a3d5-980ba19a5fc3" providerId="ADAL" clId="{12D010E5-30AB-4661-84B6-F7FDAC2EAA9A}" dt="2023-04-27T07:43:05.508" v="82" actId="14100"/>
          <ac:picMkLst>
            <pc:docMk/>
            <pc:sldMk cId="2572830875" sldId="301"/>
            <ac:picMk id="3" creationId="{C5B2DCB1-C154-DAB5-8D24-01189CF04EB9}"/>
          </ac:picMkLst>
        </pc:picChg>
        <pc:picChg chg="add del mod">
          <ac:chgData name="Adelaide Pinto" userId="989ac052-339b-43b2-a3d5-980ba19a5fc3" providerId="ADAL" clId="{12D010E5-30AB-4661-84B6-F7FDAC2EAA9A}" dt="2023-04-27T07:36:15.803" v="22" actId="478"/>
          <ac:picMkLst>
            <pc:docMk/>
            <pc:sldMk cId="2572830875" sldId="301"/>
            <ac:picMk id="4" creationId="{3608B834-0B68-2F33-4618-196A875A5F58}"/>
          </ac:picMkLst>
        </pc:picChg>
        <pc:picChg chg="add del mod">
          <ac:chgData name="Adelaide Pinto" userId="989ac052-339b-43b2-a3d5-980ba19a5fc3" providerId="ADAL" clId="{12D010E5-30AB-4661-84B6-F7FDAC2EAA9A}" dt="2023-04-27T07:37:09.179" v="27" actId="478"/>
          <ac:picMkLst>
            <pc:docMk/>
            <pc:sldMk cId="2572830875" sldId="301"/>
            <ac:picMk id="6" creationId="{FDB78A7E-08D9-E9FC-BFB6-E6D4D3217CA7}"/>
          </ac:picMkLst>
        </pc:picChg>
        <pc:picChg chg="add del mod">
          <ac:chgData name="Adelaide Pinto" userId="989ac052-339b-43b2-a3d5-980ba19a5fc3" providerId="ADAL" clId="{12D010E5-30AB-4661-84B6-F7FDAC2EAA9A}" dt="2023-04-27T07:38:06.558" v="34" actId="478"/>
          <ac:picMkLst>
            <pc:docMk/>
            <pc:sldMk cId="2572830875" sldId="301"/>
            <ac:picMk id="7" creationId="{71DE2421-5E76-41AE-DA9C-1FD74D87A22C}"/>
          </ac:picMkLst>
        </pc:picChg>
        <pc:picChg chg="add del mod">
          <ac:chgData name="Adelaide Pinto" userId="989ac052-339b-43b2-a3d5-980ba19a5fc3" providerId="ADAL" clId="{12D010E5-30AB-4661-84B6-F7FDAC2EAA9A}" dt="2023-04-27T07:39:11.999" v="42" actId="478"/>
          <ac:picMkLst>
            <pc:docMk/>
            <pc:sldMk cId="2572830875" sldId="301"/>
            <ac:picMk id="8" creationId="{068814FF-E2A6-792E-1A55-53F97EA53CE7}"/>
          </ac:picMkLst>
        </pc:picChg>
        <pc:picChg chg="del">
          <ac:chgData name="Adelaide Pinto" userId="989ac052-339b-43b2-a3d5-980ba19a5fc3" providerId="ADAL" clId="{12D010E5-30AB-4661-84B6-F7FDAC2EAA9A}" dt="2023-04-27T07:35:23.150" v="15" actId="478"/>
          <ac:picMkLst>
            <pc:docMk/>
            <pc:sldMk cId="2572830875" sldId="301"/>
            <ac:picMk id="9" creationId="{20A1304B-F93B-4696-9C36-A756118DB2F4}"/>
          </ac:picMkLst>
        </pc:picChg>
        <pc:picChg chg="add del mod">
          <ac:chgData name="Adelaide Pinto" userId="989ac052-339b-43b2-a3d5-980ba19a5fc3" providerId="ADAL" clId="{12D010E5-30AB-4661-84B6-F7FDAC2EAA9A}" dt="2023-04-27T07:40:07.658" v="47" actId="478"/>
          <ac:picMkLst>
            <pc:docMk/>
            <pc:sldMk cId="2572830875" sldId="301"/>
            <ac:picMk id="10" creationId="{B22091FE-A0CD-FD90-F769-D335EF11CAAD}"/>
          </ac:picMkLst>
        </pc:picChg>
        <pc:picChg chg="add mod">
          <ac:chgData name="Adelaide Pinto" userId="989ac052-339b-43b2-a3d5-980ba19a5fc3" providerId="ADAL" clId="{12D010E5-30AB-4661-84B6-F7FDAC2EAA9A}" dt="2023-04-27T07:44:00.964" v="93" actId="14100"/>
          <ac:picMkLst>
            <pc:docMk/>
            <pc:sldMk cId="2572830875" sldId="301"/>
            <ac:picMk id="11" creationId="{FDC8009E-C3BA-A4D7-3F3C-BBBB193A0487}"/>
          </ac:picMkLst>
        </pc:picChg>
        <pc:picChg chg="del">
          <ac:chgData name="Adelaide Pinto" userId="989ac052-339b-43b2-a3d5-980ba19a5fc3" providerId="ADAL" clId="{12D010E5-30AB-4661-84B6-F7FDAC2EAA9A}" dt="2023-04-27T07:34:39.946" v="14" actId="478"/>
          <ac:picMkLst>
            <pc:docMk/>
            <pc:sldMk cId="2572830875" sldId="301"/>
            <ac:picMk id="12" creationId="{14EE8AE5-A180-4BDA-AC10-56DAC53F127A}"/>
          </ac:picMkLst>
        </pc:picChg>
        <pc:picChg chg="del mod ord">
          <ac:chgData name="Adelaide Pinto" userId="989ac052-339b-43b2-a3d5-980ba19a5fc3" providerId="ADAL" clId="{12D010E5-30AB-4661-84B6-F7FDAC2EAA9A}" dt="2023-04-27T07:51:45.964" v="102" actId="478"/>
          <ac:picMkLst>
            <pc:docMk/>
            <pc:sldMk cId="2572830875" sldId="301"/>
            <ac:picMk id="13" creationId="{799940CF-B91D-4927-BA1A-7E17968C2EE0}"/>
          </ac:picMkLst>
        </pc:picChg>
        <pc:picChg chg="add mod">
          <ac:chgData name="Adelaide Pinto" userId="989ac052-339b-43b2-a3d5-980ba19a5fc3" providerId="ADAL" clId="{12D010E5-30AB-4661-84B6-F7FDAC2EAA9A}" dt="2023-04-27T07:44:05.173" v="95" actId="14100"/>
          <ac:picMkLst>
            <pc:docMk/>
            <pc:sldMk cId="2572830875" sldId="301"/>
            <ac:picMk id="14" creationId="{454686AD-6297-46B3-A575-C3A42D7F445C}"/>
          </ac:picMkLst>
        </pc:picChg>
        <pc:picChg chg="del">
          <ac:chgData name="Adelaide Pinto" userId="989ac052-339b-43b2-a3d5-980ba19a5fc3" providerId="ADAL" clId="{12D010E5-30AB-4661-84B6-F7FDAC2EAA9A}" dt="2023-04-27T07:35:25.204" v="16" actId="478"/>
          <ac:picMkLst>
            <pc:docMk/>
            <pc:sldMk cId="2572830875" sldId="301"/>
            <ac:picMk id="15" creationId="{D30E77EA-7B05-4ED2-AD4A-8F72A16AB330}"/>
          </ac:picMkLst>
        </pc:picChg>
        <pc:picChg chg="add mod">
          <ac:chgData name="Adelaide Pinto" userId="989ac052-339b-43b2-a3d5-980ba19a5fc3" providerId="ADAL" clId="{12D010E5-30AB-4661-84B6-F7FDAC2EAA9A}" dt="2023-04-27T07:53:54.164" v="121" actId="14100"/>
          <ac:picMkLst>
            <pc:docMk/>
            <pc:sldMk cId="2572830875" sldId="301"/>
            <ac:picMk id="16" creationId="{33C391A1-77B6-6927-6AB2-7E9D63E28DF6}"/>
          </ac:picMkLst>
        </pc:picChg>
        <pc:picChg chg="mod ord">
          <ac:chgData name="Adelaide Pinto" userId="989ac052-339b-43b2-a3d5-980ba19a5fc3" providerId="ADAL" clId="{12D010E5-30AB-4661-84B6-F7FDAC2EAA9A}" dt="2023-04-27T07:42:55.793" v="79" actId="26606"/>
          <ac:picMkLst>
            <pc:docMk/>
            <pc:sldMk cId="2572830875" sldId="301"/>
            <ac:picMk id="17" creationId="{93965E5D-7513-8466-F8F7-17CEDC313AB7}"/>
          </ac:picMkLst>
        </pc:picChg>
        <pc:picChg chg="add mod">
          <ac:chgData name="Adelaide Pinto" userId="989ac052-339b-43b2-a3d5-980ba19a5fc3" providerId="ADAL" clId="{12D010E5-30AB-4661-84B6-F7FDAC2EAA9A}" dt="2023-04-27T07:54:00.908" v="123" actId="14100"/>
          <ac:picMkLst>
            <pc:docMk/>
            <pc:sldMk cId="2572830875" sldId="301"/>
            <ac:picMk id="18" creationId="{D6486B54-9091-E16C-F61C-45B0DFBD2D02}"/>
          </ac:picMkLst>
        </pc:picChg>
        <pc:picChg chg="add mod">
          <ac:chgData name="Adelaide Pinto" userId="989ac052-339b-43b2-a3d5-980ba19a5fc3" providerId="ADAL" clId="{12D010E5-30AB-4661-84B6-F7FDAC2EAA9A}" dt="2023-04-27T07:54:22.944" v="126" actId="14100"/>
          <ac:picMkLst>
            <pc:docMk/>
            <pc:sldMk cId="2572830875" sldId="301"/>
            <ac:picMk id="19" creationId="{95AC1926-9D45-F887-3AA7-1A692EEB0664}"/>
          </ac:picMkLst>
        </pc:picChg>
        <pc:cxnChg chg="add del">
          <ac:chgData name="Adelaide Pinto" userId="989ac052-339b-43b2-a3d5-980ba19a5fc3" providerId="ADAL" clId="{12D010E5-30AB-4661-84B6-F7FDAC2EAA9A}" dt="2023-04-28T15:11:53.421" v="312"/>
          <ac:cxnSpMkLst>
            <pc:docMk/>
            <pc:sldMk cId="2572830875" sldId="301"/>
            <ac:cxnSpMk id="27" creationId="{8733B210-462D-42A4-BA20-36743BB5E686}"/>
          </ac:cxnSpMkLst>
        </pc:cxnChg>
      </pc:sldChg>
      <pc:sldChg chg="addSp delSp modSp mod">
        <pc:chgData name="Adelaide Pinto" userId="989ac052-339b-43b2-a3d5-980ba19a5fc3" providerId="ADAL" clId="{12D010E5-30AB-4661-84B6-F7FDAC2EAA9A}" dt="2023-04-28T12:22:11.838" v="283" actId="1076"/>
        <pc:sldMkLst>
          <pc:docMk/>
          <pc:sldMk cId="1983195537" sldId="302"/>
        </pc:sldMkLst>
        <pc:picChg chg="add mod">
          <ac:chgData name="Adelaide Pinto" userId="989ac052-339b-43b2-a3d5-980ba19a5fc3" providerId="ADAL" clId="{12D010E5-30AB-4661-84B6-F7FDAC2EAA9A}" dt="2023-04-28T12:22:11.838" v="283" actId="1076"/>
          <ac:picMkLst>
            <pc:docMk/>
            <pc:sldMk cId="1983195537" sldId="302"/>
            <ac:picMk id="3" creationId="{54AFE6CE-E000-A4D2-405D-BC1422C43A8F}"/>
          </ac:picMkLst>
        </pc:picChg>
        <pc:picChg chg="del">
          <ac:chgData name="Adelaide Pinto" userId="989ac052-339b-43b2-a3d5-980ba19a5fc3" providerId="ADAL" clId="{12D010E5-30AB-4661-84B6-F7FDAC2EAA9A}" dt="2023-04-27T07:32:48.790" v="8" actId="478"/>
          <ac:picMkLst>
            <pc:docMk/>
            <pc:sldMk cId="1983195537" sldId="302"/>
            <ac:picMk id="7" creationId="{E4023091-4770-467F-AE73-F75DE200A998}"/>
          </ac:picMkLst>
        </pc:picChg>
      </pc:sldChg>
      <pc:sldChg chg="addSp delSp modSp mod">
        <pc:chgData name="Adelaide Pinto" userId="989ac052-339b-43b2-a3d5-980ba19a5fc3" providerId="ADAL" clId="{12D010E5-30AB-4661-84B6-F7FDAC2EAA9A}" dt="2023-04-28T12:20:06.012" v="277" actId="14100"/>
        <pc:sldMkLst>
          <pc:docMk/>
          <pc:sldMk cId="2899521389" sldId="304"/>
        </pc:sldMkLst>
        <pc:picChg chg="add mod">
          <ac:chgData name="Adelaide Pinto" userId="989ac052-339b-43b2-a3d5-980ba19a5fc3" providerId="ADAL" clId="{12D010E5-30AB-4661-84B6-F7FDAC2EAA9A}" dt="2023-04-28T12:20:06.012" v="277" actId="14100"/>
          <ac:picMkLst>
            <pc:docMk/>
            <pc:sldMk cId="2899521389" sldId="304"/>
            <ac:picMk id="3" creationId="{63E3C43D-798E-BDDE-D098-F6079780FBA7}"/>
          </ac:picMkLst>
        </pc:picChg>
        <pc:picChg chg="del">
          <ac:chgData name="Adelaide Pinto" userId="989ac052-339b-43b2-a3d5-980ba19a5fc3" providerId="ADAL" clId="{12D010E5-30AB-4661-84B6-F7FDAC2EAA9A}" dt="2023-04-27T07:33:40.460" v="13" actId="478"/>
          <ac:picMkLst>
            <pc:docMk/>
            <pc:sldMk cId="2899521389" sldId="304"/>
            <ac:picMk id="5" creationId="{435A7AE4-608F-4A9A-B01E-B8AE3982CB86}"/>
          </ac:picMkLst>
        </pc:picChg>
      </pc:sldChg>
      <pc:sldChg chg="addSp delSp modSp mod">
        <pc:chgData name="Adelaide Pinto" userId="989ac052-339b-43b2-a3d5-980ba19a5fc3" providerId="ADAL" clId="{12D010E5-30AB-4661-84B6-F7FDAC2EAA9A}" dt="2023-04-28T09:47:10.100" v="252" actId="14100"/>
        <pc:sldMkLst>
          <pc:docMk/>
          <pc:sldMk cId="2749490881" sldId="305"/>
        </pc:sldMkLst>
        <pc:picChg chg="add del mod">
          <ac:chgData name="Adelaide Pinto" userId="989ac052-339b-43b2-a3d5-980ba19a5fc3" providerId="ADAL" clId="{12D010E5-30AB-4661-84B6-F7FDAC2EAA9A}" dt="2023-04-27T07:57:01.894" v="146"/>
          <ac:picMkLst>
            <pc:docMk/>
            <pc:sldMk cId="2749490881" sldId="305"/>
            <ac:picMk id="2" creationId="{169968AB-C200-397E-9465-0CE598363456}"/>
          </ac:picMkLst>
        </pc:picChg>
        <pc:picChg chg="add mod">
          <ac:chgData name="Adelaide Pinto" userId="989ac052-339b-43b2-a3d5-980ba19a5fc3" providerId="ADAL" clId="{12D010E5-30AB-4661-84B6-F7FDAC2EAA9A}" dt="2023-04-28T09:47:10.100" v="252" actId="14100"/>
          <ac:picMkLst>
            <pc:docMk/>
            <pc:sldMk cId="2749490881" sldId="305"/>
            <ac:picMk id="2" creationId="{8AFF885C-A7D0-A09C-014B-788721EE7B29}"/>
          </ac:picMkLst>
        </pc:picChg>
        <pc:picChg chg="del">
          <ac:chgData name="Adelaide Pinto" userId="989ac052-339b-43b2-a3d5-980ba19a5fc3" providerId="ADAL" clId="{12D010E5-30AB-4661-84B6-F7FDAC2EAA9A}" dt="2023-04-27T07:55:53.262" v="132" actId="478"/>
          <ac:picMkLst>
            <pc:docMk/>
            <pc:sldMk cId="2749490881" sldId="305"/>
            <ac:picMk id="4" creationId="{2CD6BE26-A40A-4F36-99BD-0419AC46FDEF}"/>
          </ac:picMkLst>
        </pc:picChg>
      </pc:sldChg>
      <pc:sldChg chg="del">
        <pc:chgData name="Adelaide Pinto" userId="989ac052-339b-43b2-a3d5-980ba19a5fc3" providerId="ADAL" clId="{12D010E5-30AB-4661-84B6-F7FDAC2EAA9A}" dt="2023-04-27T07:59:22.705" v="161" actId="47"/>
        <pc:sldMkLst>
          <pc:docMk/>
          <pc:sldMk cId="1542149704" sldId="306"/>
        </pc:sldMkLst>
      </pc:sldChg>
      <pc:sldChg chg="addSp delSp modSp mod">
        <pc:chgData name="Adelaide Pinto" userId="989ac052-339b-43b2-a3d5-980ba19a5fc3" providerId="ADAL" clId="{12D010E5-30AB-4661-84B6-F7FDAC2EAA9A}" dt="2023-04-28T10:11:05.121" v="270" actId="1076"/>
        <pc:sldMkLst>
          <pc:docMk/>
          <pc:sldMk cId="3344426256" sldId="307"/>
        </pc:sldMkLst>
        <pc:picChg chg="add del mod">
          <ac:chgData name="Adelaide Pinto" userId="989ac052-339b-43b2-a3d5-980ba19a5fc3" providerId="ADAL" clId="{12D010E5-30AB-4661-84B6-F7FDAC2EAA9A}" dt="2023-04-28T10:10:50.564" v="266" actId="478"/>
          <ac:picMkLst>
            <pc:docMk/>
            <pc:sldMk cId="3344426256" sldId="307"/>
            <ac:picMk id="2" creationId="{6510658D-839D-B071-AFAD-BAFA364EC0E4}"/>
          </ac:picMkLst>
        </pc:picChg>
        <pc:picChg chg="add mod">
          <ac:chgData name="Adelaide Pinto" userId="989ac052-339b-43b2-a3d5-980ba19a5fc3" providerId="ADAL" clId="{12D010E5-30AB-4661-84B6-F7FDAC2EAA9A}" dt="2023-04-28T10:11:05.121" v="270" actId="1076"/>
          <ac:picMkLst>
            <pc:docMk/>
            <pc:sldMk cId="3344426256" sldId="307"/>
            <ac:picMk id="3" creationId="{94A73C1D-82E1-B705-DABF-B4BAE7EEC2E9}"/>
          </ac:picMkLst>
        </pc:picChg>
        <pc:picChg chg="del">
          <ac:chgData name="Adelaide Pinto" userId="989ac052-339b-43b2-a3d5-980ba19a5fc3" providerId="ADAL" clId="{12D010E5-30AB-4661-84B6-F7FDAC2EAA9A}" dt="2023-04-27T07:57:28.318" v="153" actId="478"/>
          <ac:picMkLst>
            <pc:docMk/>
            <pc:sldMk cId="3344426256" sldId="307"/>
            <ac:picMk id="5" creationId="{2F37EBEA-B5C4-4E4C-E3D0-4822A0A806C5}"/>
          </ac:picMkLst>
        </pc:picChg>
      </pc:sldChg>
      <pc:sldChg chg="addSp delSp modSp add mod delDesignElem">
        <pc:chgData name="Adelaide Pinto" userId="989ac052-339b-43b2-a3d5-980ba19a5fc3" providerId="ADAL" clId="{12D010E5-30AB-4661-84B6-F7FDAC2EAA9A}" dt="2023-04-28T15:11:53.421" v="312"/>
        <pc:sldMkLst>
          <pc:docMk/>
          <pc:sldMk cId="2214201876" sldId="308"/>
        </pc:sldMkLst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214201876" sldId="308"/>
            <ac:spMk id="36" creationId="{68AF5748-FED8-45BA-8631-26D1D10F3246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214201876" sldId="308"/>
            <ac:spMk id="38" creationId="{AF2F604E-43BE-4DC3-B983-E071523364F8}"/>
          </ac:spMkLst>
        </pc:spChg>
        <pc:spChg chg="del">
          <ac:chgData name="Adelaide Pinto" userId="989ac052-339b-43b2-a3d5-980ba19a5fc3" providerId="ADAL" clId="{12D010E5-30AB-4661-84B6-F7FDAC2EAA9A}" dt="2023-04-28T15:11:53.421" v="312"/>
          <ac:spMkLst>
            <pc:docMk/>
            <pc:sldMk cId="2214201876" sldId="308"/>
            <ac:spMk id="40" creationId="{08C9B587-E65E-4B52-B37C-ABEBB6E87928}"/>
          </ac:spMkLst>
        </pc:spChg>
        <pc:picChg chg="del">
          <ac:chgData name="Adelaide Pinto" userId="989ac052-339b-43b2-a3d5-980ba19a5fc3" providerId="ADAL" clId="{12D010E5-30AB-4661-84B6-F7FDAC2EAA9A}" dt="2023-04-28T12:23:33.575" v="285" actId="478"/>
          <ac:picMkLst>
            <pc:docMk/>
            <pc:sldMk cId="2214201876" sldId="308"/>
            <ac:picMk id="3" creationId="{57DFA4F0-C117-97AB-6F93-FCA8D27D3803}"/>
          </ac:picMkLst>
        </pc:picChg>
        <pc:picChg chg="add mod">
          <ac:chgData name="Adelaide Pinto" userId="989ac052-339b-43b2-a3d5-980ba19a5fc3" providerId="ADAL" clId="{12D010E5-30AB-4661-84B6-F7FDAC2EAA9A}" dt="2023-04-28T15:08:14.709" v="288" actId="14100"/>
          <ac:picMkLst>
            <pc:docMk/>
            <pc:sldMk cId="2214201876" sldId="308"/>
            <ac:picMk id="3" creationId="{67F70076-259E-D549-43B9-9A272ACCC5B5}"/>
          </ac:picMkLst>
        </pc:picChg>
      </pc:sldChg>
    </pc:docChg>
  </pc:docChgLst>
  <pc:docChgLst>
    <pc:chgData name="Direçao Agrupamento Carolina Michaëlis" userId="S::direcao@aecarolinamichaelis.pt::4c2cb513-011a-4f3a-ad61-b5a990a013b1" providerId="AD" clId="Web-{48FC1177-44F0-2906-CEF6-5F1ADE6F686F}"/>
    <pc:docChg chg="modSld">
      <pc:chgData name="Direçao Agrupamento Carolina Michaëlis" userId="S::direcao@aecarolinamichaelis.pt::4c2cb513-011a-4f3a-ad61-b5a990a013b1" providerId="AD" clId="Web-{48FC1177-44F0-2906-CEF6-5F1ADE6F686F}" dt="2023-04-28T18:46:36.197" v="11" actId="14100"/>
      <pc:docMkLst>
        <pc:docMk/>
      </pc:docMkLst>
      <pc:sldChg chg="addSp delSp modSp">
        <pc:chgData name="Direçao Agrupamento Carolina Michaëlis" userId="S::direcao@aecarolinamichaelis.pt::4c2cb513-011a-4f3a-ad61-b5a990a013b1" providerId="AD" clId="Web-{48FC1177-44F0-2906-CEF6-5F1ADE6F686F}" dt="2023-04-28T18:46:36.197" v="11" actId="14100"/>
        <pc:sldMkLst>
          <pc:docMk/>
          <pc:sldMk cId="2214201876" sldId="308"/>
        </pc:sldMkLst>
        <pc:graphicFrameChg chg="add del mod">
          <ac:chgData name="Direçao Agrupamento Carolina Michaëlis" userId="S::direcao@aecarolinamichaelis.pt::4c2cb513-011a-4f3a-ad61-b5a990a013b1" providerId="AD" clId="Web-{48FC1177-44F0-2906-CEF6-5F1ADE6F686F}" dt="2023-04-28T18:45:40.446" v="1"/>
          <ac:graphicFrameMkLst>
            <pc:docMk/>
            <pc:sldMk cId="2214201876" sldId="308"/>
            <ac:graphicFrameMk id="5" creationId="{C349F743-7088-BA33-9AC9-E2BF7A0EDAE1}"/>
          </ac:graphicFrameMkLst>
        </pc:graphicFrameChg>
        <pc:picChg chg="del">
          <ac:chgData name="Direçao Agrupamento Carolina Michaëlis" userId="S::direcao@aecarolinamichaelis.pt::4c2cb513-011a-4f3a-ad61-b5a990a013b1" providerId="AD" clId="Web-{48FC1177-44F0-2906-CEF6-5F1ADE6F686F}" dt="2023-04-28T18:45:42.680" v="2"/>
          <ac:picMkLst>
            <pc:docMk/>
            <pc:sldMk cId="2214201876" sldId="308"/>
            <ac:picMk id="3" creationId="{67F70076-259E-D549-43B9-9A272ACCC5B5}"/>
          </ac:picMkLst>
        </pc:picChg>
        <pc:picChg chg="add del mod">
          <ac:chgData name="Direçao Agrupamento Carolina Michaëlis" userId="S::direcao@aecarolinamichaelis.pt::4c2cb513-011a-4f3a-ad61-b5a990a013b1" providerId="AD" clId="Web-{48FC1177-44F0-2906-CEF6-5F1ADE6F686F}" dt="2023-04-28T18:45:59.603" v="7"/>
          <ac:picMkLst>
            <pc:docMk/>
            <pc:sldMk cId="2214201876" sldId="308"/>
            <ac:picMk id="6" creationId="{DB31E75D-872E-A617-6970-4493ACF88567}"/>
          </ac:picMkLst>
        </pc:picChg>
        <pc:picChg chg="add mod">
          <ac:chgData name="Direçao Agrupamento Carolina Michaëlis" userId="S::direcao@aecarolinamichaelis.pt::4c2cb513-011a-4f3a-ad61-b5a990a013b1" providerId="AD" clId="Web-{48FC1177-44F0-2906-CEF6-5F1ADE6F686F}" dt="2023-04-28T18:46:36.197" v="11" actId="14100"/>
          <ac:picMkLst>
            <pc:docMk/>
            <pc:sldMk cId="2214201876" sldId="308"/>
            <ac:picMk id="7" creationId="{30E68880-79F7-9E0F-634D-D6E5E095F4E8}"/>
          </ac:picMkLst>
        </pc:picChg>
      </pc:sldChg>
    </pc:docChg>
  </pc:docChgLst>
  <pc:docChgLst>
    <pc:chgData name="Adelaide Pinto" userId="S::ampinto@aecarolinamichaelis.pt::989ac052-339b-43b2-a3d5-980ba19a5fc3" providerId="AD" clId="Web-{C7A36EEA-D6EB-E603-4647-4537FC7F0474}"/>
    <pc:docChg chg="modSld">
      <pc:chgData name="Adelaide Pinto" userId="S::ampinto@aecarolinamichaelis.pt::989ac052-339b-43b2-a3d5-980ba19a5fc3" providerId="AD" clId="Web-{C7A36EEA-D6EB-E603-4647-4537FC7F0474}" dt="2024-05-06T15:07:21.229" v="5"/>
      <pc:docMkLst>
        <pc:docMk/>
      </pc:docMkLst>
      <pc:sldChg chg="addSp delSp modSp">
        <pc:chgData name="Adelaide Pinto" userId="S::ampinto@aecarolinamichaelis.pt::989ac052-339b-43b2-a3d5-980ba19a5fc3" providerId="AD" clId="Web-{C7A36EEA-D6EB-E603-4647-4537FC7F0474}" dt="2024-05-06T15:07:21.229" v="5"/>
        <pc:sldMkLst>
          <pc:docMk/>
          <pc:sldMk cId="646126099" sldId="257"/>
        </pc:sldMkLst>
        <pc:graphicFrameChg chg="add del mod">
          <ac:chgData name="Adelaide Pinto" userId="S::ampinto@aecarolinamichaelis.pt::989ac052-339b-43b2-a3d5-980ba19a5fc3" providerId="AD" clId="Web-{C7A36EEA-D6EB-E603-4647-4537FC7F0474}" dt="2024-05-06T15:05:11.614" v="2"/>
          <ac:graphicFrameMkLst>
            <pc:docMk/>
            <pc:sldMk cId="646126099" sldId="257"/>
            <ac:graphicFrameMk id="4" creationId="{E7A72233-A7F1-69B5-74DA-CEAB37189868}"/>
          </ac:graphicFrameMkLst>
        </pc:graphicFrameChg>
        <pc:graphicFrameChg chg="add del mod modGraphic">
          <ac:chgData name="Adelaide Pinto" userId="S::ampinto@aecarolinamichaelis.pt::989ac052-339b-43b2-a3d5-980ba19a5fc3" providerId="AD" clId="Web-{C7A36EEA-D6EB-E603-4647-4537FC7F0474}" dt="2024-05-06T15:07:21.229" v="5"/>
          <ac:graphicFrameMkLst>
            <pc:docMk/>
            <pc:sldMk cId="646126099" sldId="257"/>
            <ac:graphicFrameMk id="7" creationId="{857C9517-8228-7092-DC68-E1CA1CA16146}"/>
          </ac:graphicFrameMkLst>
        </pc:graphicFrameChg>
        <pc:picChg chg="del">
          <ac:chgData name="Adelaide Pinto" userId="S::ampinto@aecarolinamichaelis.pt::989ac052-339b-43b2-a3d5-980ba19a5fc3" providerId="AD" clId="Web-{C7A36EEA-D6EB-E603-4647-4537FC7F0474}" dt="2024-05-06T15:05:00.880" v="0"/>
          <ac:picMkLst>
            <pc:docMk/>
            <pc:sldMk cId="646126099" sldId="257"/>
            <ac:picMk id="5" creationId="{758B048C-ADCB-19EA-9646-0490E45F6B20}"/>
          </ac:picMkLst>
        </pc:picChg>
      </pc:sldChg>
    </pc:docChg>
  </pc:docChgLst>
  <pc:docChgLst>
    <pc:chgData name="Adelaide Pinto" userId="989ac052-339b-43b2-a3d5-980ba19a5fc3" providerId="ADAL" clId="{24188B6D-01B9-45D3-9A09-A6C37A27783F}"/>
    <pc:docChg chg="undo custSel modSld">
      <pc:chgData name="Adelaide Pinto" userId="989ac052-339b-43b2-a3d5-980ba19a5fc3" providerId="ADAL" clId="{24188B6D-01B9-45D3-9A09-A6C37A27783F}" dt="2024-05-06T15:17:36.924" v="63" actId="1076"/>
      <pc:docMkLst>
        <pc:docMk/>
      </pc:docMkLst>
      <pc:sldChg chg="addSp delSp modSp mod">
        <pc:chgData name="Adelaide Pinto" userId="989ac052-339b-43b2-a3d5-980ba19a5fc3" providerId="ADAL" clId="{24188B6D-01B9-45D3-9A09-A6C37A27783F}" dt="2024-04-11T15:21:24.809" v="13" actId="26606"/>
        <pc:sldMkLst>
          <pc:docMk/>
          <pc:sldMk cId="224483242" sldId="256"/>
        </pc:sldMkLst>
        <pc:spChg chg="mod">
          <ac:chgData name="Adelaide Pinto" userId="989ac052-339b-43b2-a3d5-980ba19a5fc3" providerId="ADAL" clId="{24188B6D-01B9-45D3-9A09-A6C37A27783F}" dt="2024-04-11T15:21:24.809" v="13" actId="26606"/>
          <ac:spMkLst>
            <pc:docMk/>
            <pc:sldMk cId="224483242" sldId="256"/>
            <ac:spMk id="2" creationId="{20437F61-ECB0-4ADC-B3CB-6E0AA8926023}"/>
          </ac:spMkLst>
        </pc:spChg>
        <pc:spChg chg="mod">
          <ac:chgData name="Adelaide Pinto" userId="989ac052-339b-43b2-a3d5-980ba19a5fc3" providerId="ADAL" clId="{24188B6D-01B9-45D3-9A09-A6C37A27783F}" dt="2024-04-11T15:21:24.809" v="13" actId="26606"/>
          <ac:spMkLst>
            <pc:docMk/>
            <pc:sldMk cId="224483242" sldId="256"/>
            <ac:spMk id="3" creationId="{12EF5FFA-22C0-46E7-855F-57C848817AD3}"/>
          </ac:spMkLst>
        </pc:spChg>
        <pc:spChg chg="del">
          <ac:chgData name="Adelaide Pinto" userId="989ac052-339b-43b2-a3d5-980ba19a5fc3" providerId="ADAL" clId="{24188B6D-01B9-45D3-9A09-A6C37A27783F}" dt="2024-04-11T15:21:24.809" v="13" actId="26606"/>
          <ac:spMkLst>
            <pc:docMk/>
            <pc:sldMk cId="224483242" sldId="256"/>
            <ac:spMk id="1082" creationId="{362D44EE-C852-4460-B8B5-C4F2BC20510C}"/>
          </ac:spMkLst>
        </pc:spChg>
        <pc:spChg chg="del">
          <ac:chgData name="Adelaide Pinto" userId="989ac052-339b-43b2-a3d5-980ba19a5fc3" providerId="ADAL" clId="{24188B6D-01B9-45D3-9A09-A6C37A27783F}" dt="2024-04-11T15:21:24.809" v="13" actId="26606"/>
          <ac:spMkLst>
            <pc:docMk/>
            <pc:sldMk cId="224483242" sldId="256"/>
            <ac:spMk id="1084" creationId="{658970D8-8D1D-4B5C-894B-E871CC86543D}"/>
          </ac:spMkLst>
        </pc:spChg>
        <pc:spChg chg="del">
          <ac:chgData name="Adelaide Pinto" userId="989ac052-339b-43b2-a3d5-980ba19a5fc3" providerId="ADAL" clId="{24188B6D-01B9-45D3-9A09-A6C37A27783F}" dt="2024-04-11T15:21:24.809" v="13" actId="26606"/>
          <ac:spMkLst>
            <pc:docMk/>
            <pc:sldMk cId="224483242" sldId="256"/>
            <ac:spMk id="1086" creationId="{F227E5B6-9132-43CA-B503-37A18562ADF2}"/>
          </ac:spMkLst>
        </pc:spChg>
        <pc:spChg chg="del">
          <ac:chgData name="Adelaide Pinto" userId="989ac052-339b-43b2-a3d5-980ba19a5fc3" providerId="ADAL" clId="{24188B6D-01B9-45D3-9A09-A6C37A27783F}" dt="2024-04-11T15:21:24.809" v="13" actId="26606"/>
          <ac:spMkLst>
            <pc:docMk/>
            <pc:sldMk cId="224483242" sldId="256"/>
            <ac:spMk id="1088" creationId="{03C2051E-A88D-48E5-BACF-AAED17892722}"/>
          </ac:spMkLst>
        </pc:spChg>
        <pc:spChg chg="del">
          <ac:chgData name="Adelaide Pinto" userId="989ac052-339b-43b2-a3d5-980ba19a5fc3" providerId="ADAL" clId="{24188B6D-01B9-45D3-9A09-A6C37A27783F}" dt="2024-04-11T15:21:24.809" v="13" actId="26606"/>
          <ac:spMkLst>
            <pc:docMk/>
            <pc:sldMk cId="224483242" sldId="256"/>
            <ac:spMk id="1090" creationId="{7821A508-2985-4905-874A-527429BAABFA}"/>
          </ac:spMkLst>
        </pc:spChg>
        <pc:spChg chg="del">
          <ac:chgData name="Adelaide Pinto" userId="989ac052-339b-43b2-a3d5-980ba19a5fc3" providerId="ADAL" clId="{24188B6D-01B9-45D3-9A09-A6C37A27783F}" dt="2024-04-11T15:21:24.809" v="13" actId="26606"/>
          <ac:spMkLst>
            <pc:docMk/>
            <pc:sldMk cId="224483242" sldId="256"/>
            <ac:spMk id="1092" creationId="{D2929CB1-0E3C-4B2D-ADC5-0154FB33BA44}"/>
          </ac:spMkLst>
        </pc:spChg>
        <pc:spChg chg="del">
          <ac:chgData name="Adelaide Pinto" userId="989ac052-339b-43b2-a3d5-980ba19a5fc3" providerId="ADAL" clId="{24188B6D-01B9-45D3-9A09-A6C37A27783F}" dt="2024-04-11T15:21:24.809" v="13" actId="26606"/>
          <ac:spMkLst>
            <pc:docMk/>
            <pc:sldMk cId="224483242" sldId="256"/>
            <ac:spMk id="1094" creationId="{5F2F0C84-BE8C-4DC2-A6D3-30349A801D5C}"/>
          </ac:spMkLst>
        </pc:spChg>
        <pc:spChg chg="add">
          <ac:chgData name="Adelaide Pinto" userId="989ac052-339b-43b2-a3d5-980ba19a5fc3" providerId="ADAL" clId="{24188B6D-01B9-45D3-9A09-A6C37A27783F}" dt="2024-04-11T15:21:24.809" v="13" actId="26606"/>
          <ac:spMkLst>
            <pc:docMk/>
            <pc:sldMk cId="224483242" sldId="256"/>
            <ac:spMk id="1099" creationId="{19D32F93-50AC-4C46-A5DB-291C60DDB7BD}"/>
          </ac:spMkLst>
        </pc:spChg>
        <pc:spChg chg="add">
          <ac:chgData name="Adelaide Pinto" userId="989ac052-339b-43b2-a3d5-980ba19a5fc3" providerId="ADAL" clId="{24188B6D-01B9-45D3-9A09-A6C37A27783F}" dt="2024-04-11T15:21:24.809" v="13" actId="26606"/>
          <ac:spMkLst>
            <pc:docMk/>
            <pc:sldMk cId="224483242" sldId="256"/>
            <ac:spMk id="1101" creationId="{827DC2C4-B485-428A-BF4A-472D2967F47F}"/>
          </ac:spMkLst>
        </pc:spChg>
        <pc:spChg chg="add">
          <ac:chgData name="Adelaide Pinto" userId="989ac052-339b-43b2-a3d5-980ba19a5fc3" providerId="ADAL" clId="{24188B6D-01B9-45D3-9A09-A6C37A27783F}" dt="2024-04-11T15:21:24.809" v="13" actId="26606"/>
          <ac:spMkLst>
            <pc:docMk/>
            <pc:sldMk cId="224483242" sldId="256"/>
            <ac:spMk id="1103" creationId="{EE04B5EB-F158-4507-90DD-BD23620C7CC9}"/>
          </ac:spMkLst>
        </pc:spChg>
        <pc:picChg chg="mod">
          <ac:chgData name="Adelaide Pinto" userId="989ac052-339b-43b2-a3d5-980ba19a5fc3" providerId="ADAL" clId="{24188B6D-01B9-45D3-9A09-A6C37A27783F}" dt="2024-04-11T15:21:24.809" v="13" actId="26606"/>
          <ac:picMkLst>
            <pc:docMk/>
            <pc:sldMk cId="224483242" sldId="256"/>
            <ac:picMk id="1026" creationId="{E96C85D9-811E-4421-A7EC-63CFC2250534}"/>
          </ac:picMkLst>
        </pc:picChg>
      </pc:sldChg>
      <pc:sldChg chg="addSp modSp mod">
        <pc:chgData name="Adelaide Pinto" userId="989ac052-339b-43b2-a3d5-980ba19a5fc3" providerId="ADAL" clId="{24188B6D-01B9-45D3-9A09-A6C37A27783F}" dt="2024-05-06T15:10:20.569" v="58" actId="1076"/>
        <pc:sldMkLst>
          <pc:docMk/>
          <pc:sldMk cId="646126099" sldId="257"/>
        </pc:sldMkLst>
        <pc:spChg chg="mod">
          <ac:chgData name="Adelaide Pinto" userId="989ac052-339b-43b2-a3d5-980ba19a5fc3" providerId="ADAL" clId="{24188B6D-01B9-45D3-9A09-A6C37A27783F}" dt="2024-05-06T15:10:20.569" v="58" actId="1076"/>
          <ac:spMkLst>
            <pc:docMk/>
            <pc:sldMk cId="646126099" sldId="257"/>
            <ac:spMk id="2" creationId="{C5B16A20-7DC5-4899-A098-5834C2C505C9}"/>
          </ac:spMkLst>
        </pc:spChg>
        <pc:picChg chg="add mod">
          <ac:chgData name="Adelaide Pinto" userId="989ac052-339b-43b2-a3d5-980ba19a5fc3" providerId="ADAL" clId="{24188B6D-01B9-45D3-9A09-A6C37A27783F}" dt="2024-05-06T15:09:04.462" v="57" actId="1076"/>
          <ac:picMkLst>
            <pc:docMk/>
            <pc:sldMk cId="646126099" sldId="257"/>
            <ac:picMk id="3" creationId="{9CC8FD82-5183-F33E-3876-224668B5D4E6}"/>
          </ac:picMkLst>
        </pc:picChg>
      </pc:sldChg>
      <pc:sldChg chg="modSp mod">
        <pc:chgData name="Adelaide Pinto" userId="989ac052-339b-43b2-a3d5-980ba19a5fc3" providerId="ADAL" clId="{24188B6D-01B9-45D3-9A09-A6C37A27783F}" dt="2024-05-06T15:17:25.828" v="61" actId="1076"/>
        <pc:sldMkLst>
          <pc:docMk/>
          <pc:sldMk cId="1185589077" sldId="266"/>
        </pc:sldMkLst>
        <pc:picChg chg="mod">
          <ac:chgData name="Adelaide Pinto" userId="989ac052-339b-43b2-a3d5-980ba19a5fc3" providerId="ADAL" clId="{24188B6D-01B9-45D3-9A09-A6C37A27783F}" dt="2024-05-06T15:17:25.828" v="61" actId="1076"/>
          <ac:picMkLst>
            <pc:docMk/>
            <pc:sldMk cId="1185589077" sldId="266"/>
            <ac:picMk id="6" creationId="{425EB4FF-79C8-CCA1-DB31-B73635491E11}"/>
          </ac:picMkLst>
        </pc:picChg>
      </pc:sldChg>
      <pc:sldChg chg="addSp delSp modSp mod">
        <pc:chgData name="Adelaide Pinto" userId="989ac052-339b-43b2-a3d5-980ba19a5fc3" providerId="ADAL" clId="{24188B6D-01B9-45D3-9A09-A6C37A27783F}" dt="2024-04-11T15:24:10.268" v="17" actId="26606"/>
        <pc:sldMkLst>
          <pc:docMk/>
          <pc:sldMk cId="191474582" sldId="272"/>
        </pc:sldMkLst>
        <pc:spChg chg="mod">
          <ac:chgData name="Adelaide Pinto" userId="989ac052-339b-43b2-a3d5-980ba19a5fc3" providerId="ADAL" clId="{24188B6D-01B9-45D3-9A09-A6C37A27783F}" dt="2024-04-11T15:24:10.268" v="17" actId="26606"/>
          <ac:spMkLst>
            <pc:docMk/>
            <pc:sldMk cId="191474582" sldId="272"/>
            <ac:spMk id="2" creationId="{0F17A3A3-663D-4F2A-B23C-5CBC52ED1570}"/>
          </ac:spMkLst>
        </pc:spChg>
        <pc:spChg chg="del">
          <ac:chgData name="Adelaide Pinto" userId="989ac052-339b-43b2-a3d5-980ba19a5fc3" providerId="ADAL" clId="{24188B6D-01B9-45D3-9A09-A6C37A27783F}" dt="2024-04-11T15:19:59.394" v="1" actId="26606"/>
          <ac:spMkLst>
            <pc:docMk/>
            <pc:sldMk cId="191474582" sldId="272"/>
            <ac:spMk id="49" creationId="{D278ADA9-6383-4BDD-80D2-8899A402687B}"/>
          </ac:spMkLst>
        </pc:spChg>
        <pc:spChg chg="del">
          <ac:chgData name="Adelaide Pinto" userId="989ac052-339b-43b2-a3d5-980ba19a5fc3" providerId="ADAL" clId="{24188B6D-01B9-45D3-9A09-A6C37A27783F}" dt="2024-04-11T15:19:59.394" v="1" actId="26606"/>
          <ac:spMkLst>
            <pc:docMk/>
            <pc:sldMk cId="191474582" sldId="272"/>
            <ac:spMk id="51" creationId="{484B7147-B0F6-40ED-B5A2-FF72BC8198B6}"/>
          </ac:spMkLst>
        </pc:spChg>
        <pc:spChg chg="del">
          <ac:chgData name="Adelaide Pinto" userId="989ac052-339b-43b2-a3d5-980ba19a5fc3" providerId="ADAL" clId="{24188B6D-01B9-45D3-9A09-A6C37A27783F}" dt="2024-04-11T15:19:59.394" v="1" actId="26606"/>
          <ac:spMkLst>
            <pc:docMk/>
            <pc:sldMk cId="191474582" sldId="272"/>
            <ac:spMk id="53" creationId="{B36D2DE0-0628-4A9A-A59D-7BA8B5EB3022}"/>
          </ac:spMkLst>
        </pc:spChg>
        <pc:spChg chg="del">
          <ac:chgData name="Adelaide Pinto" userId="989ac052-339b-43b2-a3d5-980ba19a5fc3" providerId="ADAL" clId="{24188B6D-01B9-45D3-9A09-A6C37A27783F}" dt="2024-04-11T15:19:59.394" v="1" actId="26606"/>
          <ac:spMkLst>
            <pc:docMk/>
            <pc:sldMk cId="191474582" sldId="272"/>
            <ac:spMk id="55" creationId="{48E405C9-94BE-41DA-928C-DEC9A8550E9F}"/>
          </ac:spMkLst>
        </pc:spChg>
        <pc:spChg chg="del">
          <ac:chgData name="Adelaide Pinto" userId="989ac052-339b-43b2-a3d5-980ba19a5fc3" providerId="ADAL" clId="{24188B6D-01B9-45D3-9A09-A6C37A27783F}" dt="2024-04-11T15:19:59.394" v="1" actId="26606"/>
          <ac:spMkLst>
            <pc:docMk/>
            <pc:sldMk cId="191474582" sldId="272"/>
            <ac:spMk id="57" creationId="{D2091A72-D5BB-42AC-8FD3-F7747D90861E}"/>
          </ac:spMkLst>
        </pc:spChg>
        <pc:spChg chg="del">
          <ac:chgData name="Adelaide Pinto" userId="989ac052-339b-43b2-a3d5-980ba19a5fc3" providerId="ADAL" clId="{24188B6D-01B9-45D3-9A09-A6C37A27783F}" dt="2024-04-11T15:19:59.394" v="1" actId="26606"/>
          <ac:spMkLst>
            <pc:docMk/>
            <pc:sldMk cId="191474582" sldId="272"/>
            <ac:spMk id="59" creationId="{6ED12BFC-A737-46AF-8411-481112D54B0C}"/>
          </ac:spMkLst>
        </pc:spChg>
        <pc:spChg chg="add del">
          <ac:chgData name="Adelaide Pinto" userId="989ac052-339b-43b2-a3d5-980ba19a5fc3" providerId="ADAL" clId="{24188B6D-01B9-45D3-9A09-A6C37A27783F}" dt="2024-04-11T15:24:10.268" v="17" actId="26606"/>
          <ac:spMkLst>
            <pc:docMk/>
            <pc:sldMk cId="191474582" sldId="272"/>
            <ac:spMk id="64" creationId="{879EECFE-814E-4B68-96A7-86A795BD22F7}"/>
          </ac:spMkLst>
        </pc:spChg>
        <pc:spChg chg="add del">
          <ac:chgData name="Adelaide Pinto" userId="989ac052-339b-43b2-a3d5-980ba19a5fc3" providerId="ADAL" clId="{24188B6D-01B9-45D3-9A09-A6C37A27783F}" dt="2024-04-11T15:24:10.268" v="17" actId="26606"/>
          <ac:spMkLst>
            <pc:docMk/>
            <pc:sldMk cId="191474582" sldId="272"/>
            <ac:spMk id="66" creationId="{06F847C8-7801-44D8-8CCA-CDBA7AD91A00}"/>
          </ac:spMkLst>
        </pc:spChg>
        <pc:spChg chg="add del">
          <ac:chgData name="Adelaide Pinto" userId="989ac052-339b-43b2-a3d5-980ba19a5fc3" providerId="ADAL" clId="{24188B6D-01B9-45D3-9A09-A6C37A27783F}" dt="2024-04-11T15:24:10.268" v="17" actId="26606"/>
          <ac:spMkLst>
            <pc:docMk/>
            <pc:sldMk cId="191474582" sldId="272"/>
            <ac:spMk id="68" creationId="{AF180F00-B4B2-4196-BB1C-ECD21B03F0A9}"/>
          </ac:spMkLst>
        </pc:spChg>
        <pc:spChg chg="add del">
          <ac:chgData name="Adelaide Pinto" userId="989ac052-339b-43b2-a3d5-980ba19a5fc3" providerId="ADAL" clId="{24188B6D-01B9-45D3-9A09-A6C37A27783F}" dt="2024-04-11T15:24:10.268" v="17" actId="26606"/>
          <ac:spMkLst>
            <pc:docMk/>
            <pc:sldMk cId="191474582" sldId="272"/>
            <ac:spMk id="70" creationId="{6E600F8C-C8F3-420C-9D3B-E1FBE7BAE481}"/>
          </ac:spMkLst>
        </pc:spChg>
        <pc:spChg chg="add">
          <ac:chgData name="Adelaide Pinto" userId="989ac052-339b-43b2-a3d5-980ba19a5fc3" providerId="ADAL" clId="{24188B6D-01B9-45D3-9A09-A6C37A27783F}" dt="2024-04-11T15:24:10.268" v="17" actId="26606"/>
          <ac:spMkLst>
            <pc:docMk/>
            <pc:sldMk cId="191474582" sldId="272"/>
            <ac:spMk id="79" creationId="{19D32F93-50AC-4C46-A5DB-291C60DDB7BD}"/>
          </ac:spMkLst>
        </pc:spChg>
        <pc:spChg chg="add">
          <ac:chgData name="Adelaide Pinto" userId="989ac052-339b-43b2-a3d5-980ba19a5fc3" providerId="ADAL" clId="{24188B6D-01B9-45D3-9A09-A6C37A27783F}" dt="2024-04-11T15:24:10.268" v="17" actId="26606"/>
          <ac:spMkLst>
            <pc:docMk/>
            <pc:sldMk cId="191474582" sldId="272"/>
            <ac:spMk id="81" creationId="{827DC2C4-B485-428A-BF4A-472D2967F47F}"/>
          </ac:spMkLst>
        </pc:spChg>
        <pc:spChg chg="add">
          <ac:chgData name="Adelaide Pinto" userId="989ac052-339b-43b2-a3d5-980ba19a5fc3" providerId="ADAL" clId="{24188B6D-01B9-45D3-9A09-A6C37A27783F}" dt="2024-04-11T15:24:10.268" v="17" actId="26606"/>
          <ac:spMkLst>
            <pc:docMk/>
            <pc:sldMk cId="191474582" sldId="272"/>
            <ac:spMk id="83" creationId="{EE04B5EB-F158-4507-90DD-BD23620C7CC9}"/>
          </ac:spMkLst>
        </pc:spChg>
        <pc:picChg chg="add">
          <ac:chgData name="Adelaide Pinto" userId="989ac052-339b-43b2-a3d5-980ba19a5fc3" providerId="ADAL" clId="{24188B6D-01B9-45D3-9A09-A6C37A27783F}" dt="2024-04-11T15:24:10.268" v="17" actId="26606"/>
          <ac:picMkLst>
            <pc:docMk/>
            <pc:sldMk cId="191474582" sldId="272"/>
            <ac:picMk id="76" creationId="{74B0F3D9-CDB7-5B9F-B62C-FCA61A81FA76}"/>
          </ac:picMkLst>
        </pc:picChg>
        <pc:cxnChg chg="add del">
          <ac:chgData name="Adelaide Pinto" userId="989ac052-339b-43b2-a3d5-980ba19a5fc3" providerId="ADAL" clId="{24188B6D-01B9-45D3-9A09-A6C37A27783F}" dt="2024-04-11T15:24:10.268" v="17" actId="26606"/>
          <ac:cxnSpMkLst>
            <pc:docMk/>
            <pc:sldMk cId="191474582" sldId="272"/>
            <ac:cxnSpMk id="72" creationId="{7AA55BF2-380C-4942-8AB1-55A6A52A35F8}"/>
          </ac:cxnSpMkLst>
        </pc:cxnChg>
      </pc:sldChg>
      <pc:sldChg chg="addSp delSp modSp mod">
        <pc:chgData name="Adelaide Pinto" userId="989ac052-339b-43b2-a3d5-980ba19a5fc3" providerId="ADAL" clId="{24188B6D-01B9-45D3-9A09-A6C37A27783F}" dt="2024-04-11T15:20:07.171" v="2" actId="26606"/>
        <pc:sldMkLst>
          <pc:docMk/>
          <pc:sldMk cId="2586564996" sldId="277"/>
        </pc:sldMkLst>
        <pc:spChg chg="mod">
          <ac:chgData name="Adelaide Pinto" userId="989ac052-339b-43b2-a3d5-980ba19a5fc3" providerId="ADAL" clId="{24188B6D-01B9-45D3-9A09-A6C37A27783F}" dt="2024-04-11T15:20:07.171" v="2" actId="26606"/>
          <ac:spMkLst>
            <pc:docMk/>
            <pc:sldMk cId="2586564996" sldId="277"/>
            <ac:spMk id="2" creationId="{0F17A3A3-663D-4F2A-B23C-5CBC52ED1570}"/>
          </ac:spMkLst>
        </pc:spChg>
        <pc:spChg chg="del">
          <ac:chgData name="Adelaide Pinto" userId="989ac052-339b-43b2-a3d5-980ba19a5fc3" providerId="ADAL" clId="{24188B6D-01B9-45D3-9A09-A6C37A27783F}" dt="2024-04-11T15:20:07.171" v="2" actId="26606"/>
          <ac:spMkLst>
            <pc:docMk/>
            <pc:sldMk cId="2586564996" sldId="277"/>
            <ac:spMk id="28" creationId="{3301E07F-4F79-4B58-8698-EF24DC1ECDBF}"/>
          </ac:spMkLst>
        </pc:spChg>
        <pc:spChg chg="del">
          <ac:chgData name="Adelaide Pinto" userId="989ac052-339b-43b2-a3d5-980ba19a5fc3" providerId="ADAL" clId="{24188B6D-01B9-45D3-9A09-A6C37A27783F}" dt="2024-04-11T15:20:07.171" v="2" actId="26606"/>
          <ac:spMkLst>
            <pc:docMk/>
            <pc:sldMk cId="2586564996" sldId="277"/>
            <ac:spMk id="30" creationId="{E58B2195-5055-402F-A3E7-53FF0E4980C3}"/>
          </ac:spMkLst>
        </pc:spChg>
        <pc:spChg chg="del">
          <ac:chgData name="Adelaide Pinto" userId="989ac052-339b-43b2-a3d5-980ba19a5fc3" providerId="ADAL" clId="{24188B6D-01B9-45D3-9A09-A6C37A27783F}" dt="2024-04-11T15:20:07.171" v="2" actId="26606"/>
          <ac:spMkLst>
            <pc:docMk/>
            <pc:sldMk cId="2586564996" sldId="277"/>
            <ac:spMk id="32" creationId="{9EE6F773-742A-491A-9A00-A2A150DF500A}"/>
          </ac:spMkLst>
        </pc:spChg>
        <pc:spChg chg="add">
          <ac:chgData name="Adelaide Pinto" userId="989ac052-339b-43b2-a3d5-980ba19a5fc3" providerId="ADAL" clId="{24188B6D-01B9-45D3-9A09-A6C37A27783F}" dt="2024-04-11T15:20:07.171" v="2" actId="26606"/>
          <ac:spMkLst>
            <pc:docMk/>
            <pc:sldMk cId="2586564996" sldId="277"/>
            <ac:spMk id="37" creationId="{19D32F93-50AC-4C46-A5DB-291C60DDB7BD}"/>
          </ac:spMkLst>
        </pc:spChg>
        <pc:spChg chg="add">
          <ac:chgData name="Adelaide Pinto" userId="989ac052-339b-43b2-a3d5-980ba19a5fc3" providerId="ADAL" clId="{24188B6D-01B9-45D3-9A09-A6C37A27783F}" dt="2024-04-11T15:20:07.171" v="2" actId="26606"/>
          <ac:spMkLst>
            <pc:docMk/>
            <pc:sldMk cId="2586564996" sldId="277"/>
            <ac:spMk id="39" creationId="{827DC2C4-B485-428A-BF4A-472D2967F47F}"/>
          </ac:spMkLst>
        </pc:spChg>
        <pc:spChg chg="add">
          <ac:chgData name="Adelaide Pinto" userId="989ac052-339b-43b2-a3d5-980ba19a5fc3" providerId="ADAL" clId="{24188B6D-01B9-45D3-9A09-A6C37A27783F}" dt="2024-04-11T15:20:07.171" v="2" actId="26606"/>
          <ac:spMkLst>
            <pc:docMk/>
            <pc:sldMk cId="2586564996" sldId="277"/>
            <ac:spMk id="41" creationId="{EE04B5EB-F158-4507-90DD-BD23620C7CC9}"/>
          </ac:spMkLst>
        </pc:spChg>
        <pc:picChg chg="mod">
          <ac:chgData name="Adelaide Pinto" userId="989ac052-339b-43b2-a3d5-980ba19a5fc3" providerId="ADAL" clId="{24188B6D-01B9-45D3-9A09-A6C37A27783F}" dt="2024-04-11T15:20:07.171" v="2" actId="26606"/>
          <ac:picMkLst>
            <pc:docMk/>
            <pc:sldMk cId="2586564996" sldId="277"/>
            <ac:picMk id="11" creationId="{D3831F0D-7BBE-A5C4-2E71-22CAC62BA82B}"/>
          </ac:picMkLst>
        </pc:picChg>
      </pc:sldChg>
      <pc:sldChg chg="addSp delSp modSp mod">
        <pc:chgData name="Adelaide Pinto" userId="989ac052-339b-43b2-a3d5-980ba19a5fc3" providerId="ADAL" clId="{24188B6D-01B9-45D3-9A09-A6C37A27783F}" dt="2024-04-11T15:39:35.435" v="45" actId="1076"/>
        <pc:sldMkLst>
          <pc:docMk/>
          <pc:sldMk cId="1400832536" sldId="283"/>
        </pc:sldMkLst>
        <pc:picChg chg="add mod">
          <ac:chgData name="Adelaide Pinto" userId="989ac052-339b-43b2-a3d5-980ba19a5fc3" providerId="ADAL" clId="{24188B6D-01B9-45D3-9A09-A6C37A27783F}" dt="2024-04-11T15:39:35.435" v="45" actId="1076"/>
          <ac:picMkLst>
            <pc:docMk/>
            <pc:sldMk cId="1400832536" sldId="283"/>
            <ac:picMk id="3" creationId="{C643F8A9-6C5C-6D92-DAB6-FBAF89CED5C5}"/>
          </ac:picMkLst>
        </pc:picChg>
        <pc:picChg chg="del mod">
          <ac:chgData name="Adelaide Pinto" userId="989ac052-339b-43b2-a3d5-980ba19a5fc3" providerId="ADAL" clId="{24188B6D-01B9-45D3-9A09-A6C37A27783F}" dt="2024-04-11T15:39:26.043" v="43" actId="478"/>
          <ac:picMkLst>
            <pc:docMk/>
            <pc:sldMk cId="1400832536" sldId="283"/>
            <ac:picMk id="4" creationId="{F975C2A5-A219-688B-F582-55B34A524089}"/>
          </ac:picMkLst>
        </pc:picChg>
      </pc:sldChg>
      <pc:sldChg chg="addSp delSp modSp mod">
        <pc:chgData name="Adelaide Pinto" userId="989ac052-339b-43b2-a3d5-980ba19a5fc3" providerId="ADAL" clId="{24188B6D-01B9-45D3-9A09-A6C37A27783F}" dt="2024-04-11T15:21:00.151" v="12" actId="26606"/>
        <pc:sldMkLst>
          <pc:docMk/>
          <pc:sldMk cId="2106449178" sldId="289"/>
        </pc:sldMkLst>
        <pc:spChg chg="mod">
          <ac:chgData name="Adelaide Pinto" userId="989ac052-339b-43b2-a3d5-980ba19a5fc3" providerId="ADAL" clId="{24188B6D-01B9-45D3-9A09-A6C37A27783F}" dt="2024-04-11T15:21:00.151" v="12" actId="26606"/>
          <ac:spMkLst>
            <pc:docMk/>
            <pc:sldMk cId="2106449178" sldId="289"/>
            <ac:spMk id="2" creationId="{0F17A3A3-663D-4F2A-B23C-5CBC52ED1570}"/>
          </ac:spMkLst>
        </pc:spChg>
        <pc:spChg chg="add del">
          <ac:chgData name="Adelaide Pinto" userId="989ac052-339b-43b2-a3d5-980ba19a5fc3" providerId="ADAL" clId="{24188B6D-01B9-45D3-9A09-A6C37A27783F}" dt="2024-04-11T15:20:14.806" v="7" actId="26606"/>
          <ac:spMkLst>
            <pc:docMk/>
            <pc:sldMk cId="2106449178" sldId="289"/>
            <ac:spMk id="33" creationId="{D278ADA9-6383-4BDD-80D2-8899A402687B}"/>
          </ac:spMkLst>
        </pc:spChg>
        <pc:spChg chg="add del">
          <ac:chgData name="Adelaide Pinto" userId="989ac052-339b-43b2-a3d5-980ba19a5fc3" providerId="ADAL" clId="{24188B6D-01B9-45D3-9A09-A6C37A27783F}" dt="2024-04-11T15:20:14.806" v="7" actId="26606"/>
          <ac:spMkLst>
            <pc:docMk/>
            <pc:sldMk cId="2106449178" sldId="289"/>
            <ac:spMk id="35" creationId="{484B7147-B0F6-40ED-B5A2-FF72BC8198B6}"/>
          </ac:spMkLst>
        </pc:spChg>
        <pc:spChg chg="add del">
          <ac:chgData name="Adelaide Pinto" userId="989ac052-339b-43b2-a3d5-980ba19a5fc3" providerId="ADAL" clId="{24188B6D-01B9-45D3-9A09-A6C37A27783F}" dt="2024-04-11T15:20:14.806" v="7" actId="26606"/>
          <ac:spMkLst>
            <pc:docMk/>
            <pc:sldMk cId="2106449178" sldId="289"/>
            <ac:spMk id="37" creationId="{B36D2DE0-0628-4A9A-A59D-7BA8B5EB3022}"/>
          </ac:spMkLst>
        </pc:spChg>
        <pc:spChg chg="add del">
          <ac:chgData name="Adelaide Pinto" userId="989ac052-339b-43b2-a3d5-980ba19a5fc3" providerId="ADAL" clId="{24188B6D-01B9-45D3-9A09-A6C37A27783F}" dt="2024-04-11T15:20:14.806" v="7" actId="26606"/>
          <ac:spMkLst>
            <pc:docMk/>
            <pc:sldMk cId="2106449178" sldId="289"/>
            <ac:spMk id="39" creationId="{48E405C9-94BE-41DA-928C-DEC9A8550E9F}"/>
          </ac:spMkLst>
        </pc:spChg>
        <pc:spChg chg="add del">
          <ac:chgData name="Adelaide Pinto" userId="989ac052-339b-43b2-a3d5-980ba19a5fc3" providerId="ADAL" clId="{24188B6D-01B9-45D3-9A09-A6C37A27783F}" dt="2024-04-11T15:20:14.806" v="7" actId="26606"/>
          <ac:spMkLst>
            <pc:docMk/>
            <pc:sldMk cId="2106449178" sldId="289"/>
            <ac:spMk id="41" creationId="{D2091A72-D5BB-42AC-8FD3-F7747D90861E}"/>
          </ac:spMkLst>
        </pc:spChg>
        <pc:spChg chg="add del">
          <ac:chgData name="Adelaide Pinto" userId="989ac052-339b-43b2-a3d5-980ba19a5fc3" providerId="ADAL" clId="{24188B6D-01B9-45D3-9A09-A6C37A27783F}" dt="2024-04-11T15:20:14.806" v="7" actId="26606"/>
          <ac:spMkLst>
            <pc:docMk/>
            <pc:sldMk cId="2106449178" sldId="289"/>
            <ac:spMk id="43" creationId="{6ED12BFC-A737-46AF-8411-481112D54B0C}"/>
          </ac:spMkLst>
        </pc:spChg>
        <pc:spChg chg="add del">
          <ac:chgData name="Adelaide Pinto" userId="989ac052-339b-43b2-a3d5-980ba19a5fc3" providerId="ADAL" clId="{24188B6D-01B9-45D3-9A09-A6C37A27783F}" dt="2024-04-11T15:20:13.427" v="4" actId="26606"/>
          <ac:spMkLst>
            <pc:docMk/>
            <pc:sldMk cId="2106449178" sldId="289"/>
            <ac:spMk id="48" creationId="{934F1179-B481-4F9E-BCA3-AFB972070F83}"/>
          </ac:spMkLst>
        </pc:spChg>
        <pc:spChg chg="add del">
          <ac:chgData name="Adelaide Pinto" userId="989ac052-339b-43b2-a3d5-980ba19a5fc3" providerId="ADAL" clId="{24188B6D-01B9-45D3-9A09-A6C37A27783F}" dt="2024-04-11T15:20:13.427" v="4" actId="26606"/>
          <ac:spMkLst>
            <pc:docMk/>
            <pc:sldMk cId="2106449178" sldId="289"/>
            <ac:spMk id="50" creationId="{827DC2C4-B485-428A-BF4A-472D2967F47F}"/>
          </ac:spMkLst>
        </pc:spChg>
        <pc:spChg chg="add del">
          <ac:chgData name="Adelaide Pinto" userId="989ac052-339b-43b2-a3d5-980ba19a5fc3" providerId="ADAL" clId="{24188B6D-01B9-45D3-9A09-A6C37A27783F}" dt="2024-04-11T15:20:13.427" v="4" actId="26606"/>
          <ac:spMkLst>
            <pc:docMk/>
            <pc:sldMk cId="2106449178" sldId="289"/>
            <ac:spMk id="52" creationId="{EE04B5EB-F158-4507-90DD-BD23620C7CC9}"/>
          </ac:spMkLst>
        </pc:spChg>
        <pc:spChg chg="add del">
          <ac:chgData name="Adelaide Pinto" userId="989ac052-339b-43b2-a3d5-980ba19a5fc3" providerId="ADAL" clId="{24188B6D-01B9-45D3-9A09-A6C37A27783F}" dt="2024-04-11T15:20:14.806" v="6" actId="26606"/>
          <ac:spMkLst>
            <pc:docMk/>
            <pc:sldMk cId="2106449178" sldId="289"/>
            <ac:spMk id="54" creationId="{6E600F8C-C8F3-420C-9D3B-E1FBE7BAE481}"/>
          </ac:spMkLst>
        </pc:spChg>
        <pc:spChg chg="add del">
          <ac:chgData name="Adelaide Pinto" userId="989ac052-339b-43b2-a3d5-980ba19a5fc3" providerId="ADAL" clId="{24188B6D-01B9-45D3-9A09-A6C37A27783F}" dt="2024-04-11T15:20:14.806" v="6" actId="26606"/>
          <ac:spMkLst>
            <pc:docMk/>
            <pc:sldMk cId="2106449178" sldId="289"/>
            <ac:spMk id="55" creationId="{879EECFE-814E-4B68-96A7-86A795BD22F7}"/>
          </ac:spMkLst>
        </pc:spChg>
        <pc:spChg chg="add del">
          <ac:chgData name="Adelaide Pinto" userId="989ac052-339b-43b2-a3d5-980ba19a5fc3" providerId="ADAL" clId="{24188B6D-01B9-45D3-9A09-A6C37A27783F}" dt="2024-04-11T15:20:14.806" v="6" actId="26606"/>
          <ac:spMkLst>
            <pc:docMk/>
            <pc:sldMk cId="2106449178" sldId="289"/>
            <ac:spMk id="57" creationId="{06F847C8-7801-44D8-8CCA-CDBA7AD91A00}"/>
          </ac:spMkLst>
        </pc:spChg>
        <pc:spChg chg="add del">
          <ac:chgData name="Adelaide Pinto" userId="989ac052-339b-43b2-a3d5-980ba19a5fc3" providerId="ADAL" clId="{24188B6D-01B9-45D3-9A09-A6C37A27783F}" dt="2024-04-11T15:20:14.806" v="6" actId="26606"/>
          <ac:spMkLst>
            <pc:docMk/>
            <pc:sldMk cId="2106449178" sldId="289"/>
            <ac:spMk id="58" creationId="{AF180F00-B4B2-4196-BB1C-ECD21B03F0A9}"/>
          </ac:spMkLst>
        </pc:spChg>
        <pc:spChg chg="add del">
          <ac:chgData name="Adelaide Pinto" userId="989ac052-339b-43b2-a3d5-980ba19a5fc3" providerId="ADAL" clId="{24188B6D-01B9-45D3-9A09-A6C37A27783F}" dt="2024-04-11T15:21:00.151" v="12" actId="26606"/>
          <ac:spMkLst>
            <pc:docMk/>
            <pc:sldMk cId="2106449178" sldId="289"/>
            <ac:spMk id="60" creationId="{879EECFE-814E-4B68-96A7-86A795BD22F7}"/>
          </ac:spMkLst>
        </pc:spChg>
        <pc:spChg chg="add del">
          <ac:chgData name="Adelaide Pinto" userId="989ac052-339b-43b2-a3d5-980ba19a5fc3" providerId="ADAL" clId="{24188B6D-01B9-45D3-9A09-A6C37A27783F}" dt="2024-04-11T15:21:00.151" v="12" actId="26606"/>
          <ac:spMkLst>
            <pc:docMk/>
            <pc:sldMk cId="2106449178" sldId="289"/>
            <ac:spMk id="61" creationId="{AF180F00-B4B2-4196-BB1C-ECD21B03F0A9}"/>
          </ac:spMkLst>
        </pc:spChg>
        <pc:spChg chg="add del">
          <ac:chgData name="Adelaide Pinto" userId="989ac052-339b-43b2-a3d5-980ba19a5fc3" providerId="ADAL" clId="{24188B6D-01B9-45D3-9A09-A6C37A27783F}" dt="2024-04-11T15:21:00.151" v="12" actId="26606"/>
          <ac:spMkLst>
            <pc:docMk/>
            <pc:sldMk cId="2106449178" sldId="289"/>
            <ac:spMk id="62" creationId="{EE04B5EB-F158-4507-90DD-BD23620C7CC9}"/>
          </ac:spMkLst>
        </pc:spChg>
        <pc:spChg chg="add del">
          <ac:chgData name="Adelaide Pinto" userId="989ac052-339b-43b2-a3d5-980ba19a5fc3" providerId="ADAL" clId="{24188B6D-01B9-45D3-9A09-A6C37A27783F}" dt="2024-04-11T15:21:00.151" v="12" actId="26606"/>
          <ac:spMkLst>
            <pc:docMk/>
            <pc:sldMk cId="2106449178" sldId="289"/>
            <ac:spMk id="63" creationId="{EBE2DC57-A7F4-40DA-AEE9-B1BEB92D8649}"/>
          </ac:spMkLst>
        </pc:spChg>
        <pc:spChg chg="add del">
          <ac:chgData name="Adelaide Pinto" userId="989ac052-339b-43b2-a3d5-980ba19a5fc3" providerId="ADAL" clId="{24188B6D-01B9-45D3-9A09-A6C37A27783F}" dt="2024-04-11T15:20:59.524" v="9" actId="26606"/>
          <ac:spMkLst>
            <pc:docMk/>
            <pc:sldMk cId="2106449178" sldId="289"/>
            <ac:spMk id="68" creationId="{879EECFE-814E-4B68-96A7-86A795BD22F7}"/>
          </ac:spMkLst>
        </pc:spChg>
        <pc:spChg chg="add del">
          <ac:chgData name="Adelaide Pinto" userId="989ac052-339b-43b2-a3d5-980ba19a5fc3" providerId="ADAL" clId="{24188B6D-01B9-45D3-9A09-A6C37A27783F}" dt="2024-04-11T15:20:59.524" v="9" actId="26606"/>
          <ac:spMkLst>
            <pc:docMk/>
            <pc:sldMk cId="2106449178" sldId="289"/>
            <ac:spMk id="70" creationId="{AF180F00-B4B2-4196-BB1C-ECD21B03F0A9}"/>
          </ac:spMkLst>
        </pc:spChg>
        <pc:spChg chg="add del">
          <ac:chgData name="Adelaide Pinto" userId="989ac052-339b-43b2-a3d5-980ba19a5fc3" providerId="ADAL" clId="{24188B6D-01B9-45D3-9A09-A6C37A27783F}" dt="2024-04-11T15:20:59.524" v="9" actId="26606"/>
          <ac:spMkLst>
            <pc:docMk/>
            <pc:sldMk cId="2106449178" sldId="289"/>
            <ac:spMk id="72" creationId="{EE04B5EB-F158-4507-90DD-BD23620C7CC9}"/>
          </ac:spMkLst>
        </pc:spChg>
        <pc:spChg chg="add del">
          <ac:chgData name="Adelaide Pinto" userId="989ac052-339b-43b2-a3d5-980ba19a5fc3" providerId="ADAL" clId="{24188B6D-01B9-45D3-9A09-A6C37A27783F}" dt="2024-04-11T15:20:59.524" v="9" actId="26606"/>
          <ac:spMkLst>
            <pc:docMk/>
            <pc:sldMk cId="2106449178" sldId="289"/>
            <ac:spMk id="74" creationId="{EBE2DC57-A7F4-40DA-AEE9-B1BEB92D8649}"/>
          </ac:spMkLst>
        </pc:spChg>
        <pc:spChg chg="add del">
          <ac:chgData name="Adelaide Pinto" userId="989ac052-339b-43b2-a3d5-980ba19a5fc3" providerId="ADAL" clId="{24188B6D-01B9-45D3-9A09-A6C37A27783F}" dt="2024-04-11T15:21:00.135" v="11" actId="26606"/>
          <ac:spMkLst>
            <pc:docMk/>
            <pc:sldMk cId="2106449178" sldId="289"/>
            <ac:spMk id="76" creationId="{934F1179-B481-4F9E-BCA3-AFB972070F83}"/>
          </ac:spMkLst>
        </pc:spChg>
        <pc:spChg chg="add del">
          <ac:chgData name="Adelaide Pinto" userId="989ac052-339b-43b2-a3d5-980ba19a5fc3" providerId="ADAL" clId="{24188B6D-01B9-45D3-9A09-A6C37A27783F}" dt="2024-04-11T15:21:00.135" v="11" actId="26606"/>
          <ac:spMkLst>
            <pc:docMk/>
            <pc:sldMk cId="2106449178" sldId="289"/>
            <ac:spMk id="77" creationId="{827DC2C4-B485-428A-BF4A-472D2967F47F}"/>
          </ac:spMkLst>
        </pc:spChg>
        <pc:spChg chg="add del">
          <ac:chgData name="Adelaide Pinto" userId="989ac052-339b-43b2-a3d5-980ba19a5fc3" providerId="ADAL" clId="{24188B6D-01B9-45D3-9A09-A6C37A27783F}" dt="2024-04-11T15:21:00.135" v="11" actId="26606"/>
          <ac:spMkLst>
            <pc:docMk/>
            <pc:sldMk cId="2106449178" sldId="289"/>
            <ac:spMk id="78" creationId="{EE04B5EB-F158-4507-90DD-BD23620C7CC9}"/>
          </ac:spMkLst>
        </pc:spChg>
        <pc:spChg chg="add">
          <ac:chgData name="Adelaide Pinto" userId="989ac052-339b-43b2-a3d5-980ba19a5fc3" providerId="ADAL" clId="{24188B6D-01B9-45D3-9A09-A6C37A27783F}" dt="2024-04-11T15:21:00.151" v="12" actId="26606"/>
          <ac:spMkLst>
            <pc:docMk/>
            <pc:sldMk cId="2106449178" sldId="289"/>
            <ac:spMk id="80" creationId="{879EECFE-814E-4B68-96A7-86A795BD22F7}"/>
          </ac:spMkLst>
        </pc:spChg>
        <pc:spChg chg="add">
          <ac:chgData name="Adelaide Pinto" userId="989ac052-339b-43b2-a3d5-980ba19a5fc3" providerId="ADAL" clId="{24188B6D-01B9-45D3-9A09-A6C37A27783F}" dt="2024-04-11T15:21:00.151" v="12" actId="26606"/>
          <ac:spMkLst>
            <pc:docMk/>
            <pc:sldMk cId="2106449178" sldId="289"/>
            <ac:spMk id="81" creationId="{06F847C8-7801-44D8-8CCA-CDBA7AD91A00}"/>
          </ac:spMkLst>
        </pc:spChg>
        <pc:spChg chg="add">
          <ac:chgData name="Adelaide Pinto" userId="989ac052-339b-43b2-a3d5-980ba19a5fc3" providerId="ADAL" clId="{24188B6D-01B9-45D3-9A09-A6C37A27783F}" dt="2024-04-11T15:21:00.151" v="12" actId="26606"/>
          <ac:spMkLst>
            <pc:docMk/>
            <pc:sldMk cId="2106449178" sldId="289"/>
            <ac:spMk id="82" creationId="{AF180F00-B4B2-4196-BB1C-ECD21B03F0A9}"/>
          </ac:spMkLst>
        </pc:spChg>
        <pc:spChg chg="add">
          <ac:chgData name="Adelaide Pinto" userId="989ac052-339b-43b2-a3d5-980ba19a5fc3" providerId="ADAL" clId="{24188B6D-01B9-45D3-9A09-A6C37A27783F}" dt="2024-04-11T15:21:00.151" v="12" actId="26606"/>
          <ac:spMkLst>
            <pc:docMk/>
            <pc:sldMk cId="2106449178" sldId="289"/>
            <ac:spMk id="83" creationId="{6E600F8C-C8F3-420C-9D3B-E1FBE7BAE481}"/>
          </ac:spMkLst>
        </pc:spChg>
        <pc:cxnChg chg="add del">
          <ac:chgData name="Adelaide Pinto" userId="989ac052-339b-43b2-a3d5-980ba19a5fc3" providerId="ADAL" clId="{24188B6D-01B9-45D3-9A09-A6C37A27783F}" dt="2024-04-11T15:20:14.806" v="6" actId="26606"/>
          <ac:cxnSpMkLst>
            <pc:docMk/>
            <pc:sldMk cId="2106449178" sldId="289"/>
            <ac:cxnSpMk id="56" creationId="{7AA55BF2-380C-4942-8AB1-55A6A52A35F8}"/>
          </ac:cxnSpMkLst>
        </pc:cxnChg>
        <pc:cxnChg chg="add">
          <ac:chgData name="Adelaide Pinto" userId="989ac052-339b-43b2-a3d5-980ba19a5fc3" providerId="ADAL" clId="{24188B6D-01B9-45D3-9A09-A6C37A27783F}" dt="2024-04-11T15:21:00.151" v="12" actId="26606"/>
          <ac:cxnSpMkLst>
            <pc:docMk/>
            <pc:sldMk cId="2106449178" sldId="289"/>
            <ac:cxnSpMk id="84" creationId="{7AA55BF2-380C-4942-8AB1-55A6A52A35F8}"/>
          </ac:cxnSpMkLst>
        </pc:cxnChg>
      </pc:sldChg>
      <pc:sldChg chg="addSp delSp modSp mod">
        <pc:chgData name="Adelaide Pinto" userId="989ac052-339b-43b2-a3d5-980ba19a5fc3" providerId="ADAL" clId="{24188B6D-01B9-45D3-9A09-A6C37A27783F}" dt="2024-04-11T15:42:58.037" v="49" actId="14100"/>
        <pc:sldMkLst>
          <pc:docMk/>
          <pc:sldMk cId="3467016296" sldId="290"/>
        </pc:sldMkLst>
        <pc:picChg chg="add mod">
          <ac:chgData name="Adelaide Pinto" userId="989ac052-339b-43b2-a3d5-980ba19a5fc3" providerId="ADAL" clId="{24188B6D-01B9-45D3-9A09-A6C37A27783F}" dt="2024-04-11T15:42:58.037" v="49" actId="14100"/>
          <ac:picMkLst>
            <pc:docMk/>
            <pc:sldMk cId="3467016296" sldId="290"/>
            <ac:picMk id="4" creationId="{2704F258-F3C1-3415-2625-F31255C49DA3}"/>
          </ac:picMkLst>
        </pc:picChg>
        <pc:picChg chg="del">
          <ac:chgData name="Adelaide Pinto" userId="989ac052-339b-43b2-a3d5-980ba19a5fc3" providerId="ADAL" clId="{24188B6D-01B9-45D3-9A09-A6C37A27783F}" dt="2024-04-11T15:42:01.604" v="46" actId="478"/>
          <ac:picMkLst>
            <pc:docMk/>
            <pc:sldMk cId="3467016296" sldId="290"/>
            <ac:picMk id="16" creationId="{D1F859BE-6134-E14F-3B3F-0B77FCC3E3F8}"/>
          </ac:picMkLst>
        </pc:picChg>
      </pc:sldChg>
      <pc:sldChg chg="addSp delSp modSp mod">
        <pc:chgData name="Adelaide Pinto" userId="989ac052-339b-43b2-a3d5-980ba19a5fc3" providerId="ADAL" clId="{24188B6D-01B9-45D3-9A09-A6C37A27783F}" dt="2024-04-11T15:19:47.453" v="0" actId="26606"/>
        <pc:sldMkLst>
          <pc:docMk/>
          <pc:sldMk cId="1665537173" sldId="296"/>
        </pc:sldMkLst>
        <pc:spChg chg="mod">
          <ac:chgData name="Adelaide Pinto" userId="989ac052-339b-43b2-a3d5-980ba19a5fc3" providerId="ADAL" clId="{24188B6D-01B9-45D3-9A09-A6C37A27783F}" dt="2024-04-11T15:19:47.453" v="0" actId="26606"/>
          <ac:spMkLst>
            <pc:docMk/>
            <pc:sldMk cId="1665537173" sldId="296"/>
            <ac:spMk id="2" creationId="{0F17A3A3-663D-4F2A-B23C-5CBC52ED1570}"/>
          </ac:spMkLst>
        </pc:spChg>
        <pc:spChg chg="del">
          <ac:chgData name="Adelaide Pinto" userId="989ac052-339b-43b2-a3d5-980ba19a5fc3" providerId="ADAL" clId="{24188B6D-01B9-45D3-9A09-A6C37A27783F}" dt="2024-04-11T15:19:47.453" v="0" actId="26606"/>
          <ac:spMkLst>
            <pc:docMk/>
            <pc:sldMk cId="1665537173" sldId="296"/>
            <ac:spMk id="22" creationId="{3301E07F-4F79-4B58-8698-EF24DC1ECDBF}"/>
          </ac:spMkLst>
        </pc:spChg>
        <pc:spChg chg="del">
          <ac:chgData name="Adelaide Pinto" userId="989ac052-339b-43b2-a3d5-980ba19a5fc3" providerId="ADAL" clId="{24188B6D-01B9-45D3-9A09-A6C37A27783F}" dt="2024-04-11T15:19:47.453" v="0" actId="26606"/>
          <ac:spMkLst>
            <pc:docMk/>
            <pc:sldMk cId="1665537173" sldId="296"/>
            <ac:spMk id="24" creationId="{E58B2195-5055-402F-A3E7-53FF0E4980C3}"/>
          </ac:spMkLst>
        </pc:spChg>
        <pc:spChg chg="del">
          <ac:chgData name="Adelaide Pinto" userId="989ac052-339b-43b2-a3d5-980ba19a5fc3" providerId="ADAL" clId="{24188B6D-01B9-45D3-9A09-A6C37A27783F}" dt="2024-04-11T15:19:47.453" v="0" actId="26606"/>
          <ac:spMkLst>
            <pc:docMk/>
            <pc:sldMk cId="1665537173" sldId="296"/>
            <ac:spMk id="26" creationId="{9EE6F773-742A-491A-9A00-A2A150DF500A}"/>
          </ac:spMkLst>
        </pc:spChg>
        <pc:spChg chg="add">
          <ac:chgData name="Adelaide Pinto" userId="989ac052-339b-43b2-a3d5-980ba19a5fc3" providerId="ADAL" clId="{24188B6D-01B9-45D3-9A09-A6C37A27783F}" dt="2024-04-11T15:19:47.453" v="0" actId="26606"/>
          <ac:spMkLst>
            <pc:docMk/>
            <pc:sldMk cId="1665537173" sldId="296"/>
            <ac:spMk id="31" creationId="{19D32F93-50AC-4C46-A5DB-291C60DDB7BD}"/>
          </ac:spMkLst>
        </pc:spChg>
        <pc:spChg chg="add">
          <ac:chgData name="Adelaide Pinto" userId="989ac052-339b-43b2-a3d5-980ba19a5fc3" providerId="ADAL" clId="{24188B6D-01B9-45D3-9A09-A6C37A27783F}" dt="2024-04-11T15:19:47.453" v="0" actId="26606"/>
          <ac:spMkLst>
            <pc:docMk/>
            <pc:sldMk cId="1665537173" sldId="296"/>
            <ac:spMk id="33" creationId="{827DC2C4-B485-428A-BF4A-472D2967F47F}"/>
          </ac:spMkLst>
        </pc:spChg>
        <pc:spChg chg="add">
          <ac:chgData name="Adelaide Pinto" userId="989ac052-339b-43b2-a3d5-980ba19a5fc3" providerId="ADAL" clId="{24188B6D-01B9-45D3-9A09-A6C37A27783F}" dt="2024-04-11T15:19:47.453" v="0" actId="26606"/>
          <ac:spMkLst>
            <pc:docMk/>
            <pc:sldMk cId="1665537173" sldId="296"/>
            <ac:spMk id="35" creationId="{EE04B5EB-F158-4507-90DD-BD23620C7CC9}"/>
          </ac:spMkLst>
        </pc:spChg>
        <pc:picChg chg="mod">
          <ac:chgData name="Adelaide Pinto" userId="989ac052-339b-43b2-a3d5-980ba19a5fc3" providerId="ADAL" clId="{24188B6D-01B9-45D3-9A09-A6C37A27783F}" dt="2024-04-11T15:19:47.453" v="0" actId="26606"/>
          <ac:picMkLst>
            <pc:docMk/>
            <pc:sldMk cId="1665537173" sldId="296"/>
            <ac:picMk id="7" creationId="{50A251FA-8256-F1AB-6FB2-5224D4A7E4BB}"/>
          </ac:picMkLst>
        </pc:picChg>
      </pc:sldChg>
      <pc:sldChg chg="addSp delSp modSp mod">
        <pc:chgData name="Adelaide Pinto" userId="989ac052-339b-43b2-a3d5-980ba19a5fc3" providerId="ADAL" clId="{24188B6D-01B9-45D3-9A09-A6C37A27783F}" dt="2024-04-11T15:30:40.445" v="29" actId="14100"/>
        <pc:sldMkLst>
          <pc:docMk/>
          <pc:sldMk cId="3047815753" sldId="298"/>
        </pc:sldMkLst>
        <pc:picChg chg="del">
          <ac:chgData name="Adelaide Pinto" userId="989ac052-339b-43b2-a3d5-980ba19a5fc3" providerId="ADAL" clId="{24188B6D-01B9-45D3-9A09-A6C37A27783F}" dt="2024-04-11T15:30:29.164" v="24" actId="21"/>
          <ac:picMkLst>
            <pc:docMk/>
            <pc:sldMk cId="3047815753" sldId="298"/>
            <ac:picMk id="3" creationId="{4968CEF5-47EE-B799-FB4F-B18B0E649619}"/>
          </ac:picMkLst>
        </pc:picChg>
        <pc:picChg chg="mod">
          <ac:chgData name="Adelaide Pinto" userId="989ac052-339b-43b2-a3d5-980ba19a5fc3" providerId="ADAL" clId="{24188B6D-01B9-45D3-9A09-A6C37A27783F}" dt="2024-04-11T15:30:40.445" v="29" actId="14100"/>
          <ac:picMkLst>
            <pc:docMk/>
            <pc:sldMk cId="3047815753" sldId="298"/>
            <ac:picMk id="4" creationId="{B5B640A2-B719-90B8-B3D7-9BDACA9E2F06}"/>
          </ac:picMkLst>
        </pc:picChg>
        <pc:picChg chg="add mod">
          <ac:chgData name="Adelaide Pinto" userId="989ac052-339b-43b2-a3d5-980ba19a5fc3" providerId="ADAL" clId="{24188B6D-01B9-45D3-9A09-A6C37A27783F}" dt="2024-04-11T15:30:22.563" v="23" actId="571"/>
          <ac:picMkLst>
            <pc:docMk/>
            <pc:sldMk cId="3047815753" sldId="298"/>
            <ac:picMk id="5" creationId="{399D2899-EBC7-C207-D540-470C852F65C5}"/>
          </ac:picMkLst>
        </pc:picChg>
        <pc:picChg chg="add mod">
          <ac:chgData name="Adelaide Pinto" userId="989ac052-339b-43b2-a3d5-980ba19a5fc3" providerId="ADAL" clId="{24188B6D-01B9-45D3-9A09-A6C37A27783F}" dt="2024-04-11T15:30:22.061" v="22" actId="571"/>
          <ac:picMkLst>
            <pc:docMk/>
            <pc:sldMk cId="3047815753" sldId="298"/>
            <ac:picMk id="6" creationId="{FEEC396C-8D13-2FAC-8E25-39FECD70E52A}"/>
          </ac:picMkLst>
        </pc:picChg>
        <pc:picChg chg="add mod">
          <ac:chgData name="Adelaide Pinto" userId="989ac052-339b-43b2-a3d5-980ba19a5fc3" providerId="ADAL" clId="{24188B6D-01B9-45D3-9A09-A6C37A27783F}" dt="2024-04-11T15:30:21.638" v="21" actId="571"/>
          <ac:picMkLst>
            <pc:docMk/>
            <pc:sldMk cId="3047815753" sldId="298"/>
            <ac:picMk id="8" creationId="{90E30CCA-5F63-D0EB-5D47-5EA8AB567848}"/>
          </ac:picMkLst>
        </pc:picChg>
        <pc:picChg chg="add mod">
          <ac:chgData name="Adelaide Pinto" userId="989ac052-339b-43b2-a3d5-980ba19a5fc3" providerId="ADAL" clId="{24188B6D-01B9-45D3-9A09-A6C37A27783F}" dt="2024-04-11T15:30:36.345" v="27" actId="1076"/>
          <ac:picMkLst>
            <pc:docMk/>
            <pc:sldMk cId="3047815753" sldId="298"/>
            <ac:picMk id="9" creationId="{4968CEF5-47EE-B799-FB4F-B18B0E649619}"/>
          </ac:picMkLst>
        </pc:picChg>
      </pc:sldChg>
      <pc:sldChg chg="addSp delSp modSp mod">
        <pc:chgData name="Adelaide Pinto" userId="989ac052-339b-43b2-a3d5-980ba19a5fc3" providerId="ADAL" clId="{24188B6D-01B9-45D3-9A09-A6C37A27783F}" dt="2024-04-17T15:15:28.685" v="55" actId="1076"/>
        <pc:sldMkLst>
          <pc:docMk/>
          <pc:sldMk cId="2616107994" sldId="299"/>
        </pc:sldMkLst>
        <pc:picChg chg="add mod">
          <ac:chgData name="Adelaide Pinto" userId="989ac052-339b-43b2-a3d5-980ba19a5fc3" providerId="ADAL" clId="{24188B6D-01B9-45D3-9A09-A6C37A27783F}" dt="2024-04-17T15:15:28.685" v="55" actId="1076"/>
          <ac:picMkLst>
            <pc:docMk/>
            <pc:sldMk cId="2616107994" sldId="299"/>
            <ac:picMk id="3" creationId="{CE610D6E-E4B8-2E0A-6525-D2E64057131C}"/>
          </ac:picMkLst>
        </pc:picChg>
        <pc:picChg chg="del mod">
          <ac:chgData name="Adelaide Pinto" userId="989ac052-339b-43b2-a3d5-980ba19a5fc3" providerId="ADAL" clId="{24188B6D-01B9-45D3-9A09-A6C37A27783F}" dt="2024-04-17T15:14:42.846" v="50" actId="478"/>
          <ac:picMkLst>
            <pc:docMk/>
            <pc:sldMk cId="2616107994" sldId="299"/>
            <ac:picMk id="5" creationId="{324B0675-A147-DAAC-A3A7-7C32449244BF}"/>
          </ac:picMkLst>
        </pc:picChg>
        <pc:picChg chg="mod">
          <ac:chgData name="Adelaide Pinto" userId="989ac052-339b-43b2-a3d5-980ba19a5fc3" providerId="ADAL" clId="{24188B6D-01B9-45D3-9A09-A6C37A27783F}" dt="2024-04-11T15:31:05.413" v="39" actId="14100"/>
          <ac:picMkLst>
            <pc:docMk/>
            <pc:sldMk cId="2616107994" sldId="299"/>
            <ac:picMk id="6" creationId="{128A9872-620B-6A3B-B86D-51AF73C08EDB}"/>
          </ac:picMkLst>
        </pc:picChg>
      </pc:sldChg>
      <pc:sldChg chg="modSp mod">
        <pc:chgData name="Adelaide Pinto" userId="989ac052-339b-43b2-a3d5-980ba19a5fc3" providerId="ADAL" clId="{24188B6D-01B9-45D3-9A09-A6C37A27783F}" dt="2024-05-06T15:17:36.924" v="63" actId="1076"/>
        <pc:sldMkLst>
          <pc:docMk/>
          <pc:sldMk cId="1983195537" sldId="302"/>
        </pc:sldMkLst>
        <pc:picChg chg="mod">
          <ac:chgData name="Adelaide Pinto" userId="989ac052-339b-43b2-a3d5-980ba19a5fc3" providerId="ADAL" clId="{24188B6D-01B9-45D3-9A09-A6C37A27783F}" dt="2024-05-06T15:17:36.924" v="63" actId="1076"/>
          <ac:picMkLst>
            <pc:docMk/>
            <pc:sldMk cId="1983195537" sldId="302"/>
            <ac:picMk id="10" creationId="{8620ABEF-E50E-9E9B-36EB-EF9029752575}"/>
          </ac:picMkLst>
        </pc:picChg>
      </pc:sldChg>
      <pc:sldChg chg="modSp mod">
        <pc:chgData name="Adelaide Pinto" userId="989ac052-339b-43b2-a3d5-980ba19a5fc3" providerId="ADAL" clId="{24188B6D-01B9-45D3-9A09-A6C37A27783F}" dt="2024-04-11T15:34:16.864" v="41" actId="1076"/>
        <pc:sldMkLst>
          <pc:docMk/>
          <pc:sldMk cId="2899521389" sldId="304"/>
        </pc:sldMkLst>
        <pc:picChg chg="mod">
          <ac:chgData name="Adelaide Pinto" userId="989ac052-339b-43b2-a3d5-980ba19a5fc3" providerId="ADAL" clId="{24188B6D-01B9-45D3-9A09-A6C37A27783F}" dt="2024-04-11T15:34:16.864" v="41" actId="1076"/>
          <ac:picMkLst>
            <pc:docMk/>
            <pc:sldMk cId="2899521389" sldId="304"/>
            <ac:picMk id="5" creationId="{0BDECDD0-06BD-F6B0-5D92-D30D8A4F3008}"/>
          </ac:picMkLst>
        </pc:picChg>
      </pc:sldChg>
    </pc:docChg>
  </pc:docChgLst>
  <pc:docChgLst>
    <pc:chgData name="José Serra" userId="e44b2b12-a5ed-49d3-87ce-965a1c3fe7d2" providerId="ADAL" clId="{9CE8E7A2-2A2D-4D61-8438-3354E5FC1EB1}"/>
    <pc:docChg chg="custSel modSld">
      <pc:chgData name="José Serra" userId="e44b2b12-a5ed-49d3-87ce-965a1c3fe7d2" providerId="ADAL" clId="{9CE8E7A2-2A2D-4D61-8438-3354E5FC1EB1}" dt="2023-04-28T12:38:58.438" v="64" actId="1036"/>
      <pc:docMkLst>
        <pc:docMk/>
      </pc:docMkLst>
      <pc:sldChg chg="addSp modSp mod">
        <pc:chgData name="José Serra" userId="e44b2b12-a5ed-49d3-87ce-965a1c3fe7d2" providerId="ADAL" clId="{9CE8E7A2-2A2D-4D61-8438-3354E5FC1EB1}" dt="2023-04-28T12:38:58.438" v="64" actId="1036"/>
        <pc:sldMkLst>
          <pc:docMk/>
          <pc:sldMk cId="1320935441" sldId="297"/>
        </pc:sldMkLst>
        <pc:picChg chg="add mod">
          <ac:chgData name="José Serra" userId="e44b2b12-a5ed-49d3-87ce-965a1c3fe7d2" providerId="ADAL" clId="{9CE8E7A2-2A2D-4D61-8438-3354E5FC1EB1}" dt="2023-04-28T12:38:57.750" v="63" actId="1036"/>
          <ac:picMkLst>
            <pc:docMk/>
            <pc:sldMk cId="1320935441" sldId="297"/>
            <ac:picMk id="3" creationId="{C1854C85-3848-0404-9278-4E3F66EBF0C4}"/>
          </ac:picMkLst>
        </pc:picChg>
        <pc:picChg chg="add mod">
          <ac:chgData name="José Serra" userId="e44b2b12-a5ed-49d3-87ce-965a1c3fe7d2" providerId="ADAL" clId="{9CE8E7A2-2A2D-4D61-8438-3354E5FC1EB1}" dt="2023-04-28T12:38:58.438" v="64" actId="1036"/>
          <ac:picMkLst>
            <pc:docMk/>
            <pc:sldMk cId="1320935441" sldId="297"/>
            <ac:picMk id="4" creationId="{4466E432-99F7-0116-AC9F-0D688D065714}"/>
          </ac:picMkLst>
        </pc:picChg>
      </pc:sldChg>
      <pc:sldChg chg="addSp delSp modSp mod">
        <pc:chgData name="José Serra" userId="e44b2b12-a5ed-49d3-87ce-965a1c3fe7d2" providerId="ADAL" clId="{9CE8E7A2-2A2D-4D61-8438-3354E5FC1EB1}" dt="2023-04-28T12:32:01.496" v="37" actId="1076"/>
        <pc:sldMkLst>
          <pc:docMk/>
          <pc:sldMk cId="3047815753" sldId="298"/>
        </pc:sldMkLst>
        <pc:picChg chg="add del mod">
          <ac:chgData name="José Serra" userId="e44b2b12-a5ed-49d3-87ce-965a1c3fe7d2" providerId="ADAL" clId="{9CE8E7A2-2A2D-4D61-8438-3354E5FC1EB1}" dt="2023-04-28T12:29:06.236" v="18" actId="478"/>
          <ac:picMkLst>
            <pc:docMk/>
            <pc:sldMk cId="3047815753" sldId="298"/>
            <ac:picMk id="3" creationId="{2A596185-82CB-7863-8ABB-E263E26DEF47}"/>
          </ac:picMkLst>
        </pc:picChg>
        <pc:picChg chg="add del mod">
          <ac:chgData name="José Serra" userId="e44b2b12-a5ed-49d3-87ce-965a1c3fe7d2" providerId="ADAL" clId="{9CE8E7A2-2A2D-4D61-8438-3354E5FC1EB1}" dt="2023-04-28T12:29:23.265" v="21" actId="478"/>
          <ac:picMkLst>
            <pc:docMk/>
            <pc:sldMk cId="3047815753" sldId="298"/>
            <ac:picMk id="4" creationId="{0813303D-1806-8DBE-58BF-5B86B4E08737}"/>
          </ac:picMkLst>
        </pc:picChg>
        <pc:picChg chg="add del mod">
          <ac:chgData name="José Serra" userId="e44b2b12-a5ed-49d3-87ce-965a1c3fe7d2" providerId="ADAL" clId="{9CE8E7A2-2A2D-4D61-8438-3354E5FC1EB1}" dt="2023-04-28T12:30:56.648" v="26" actId="478"/>
          <ac:picMkLst>
            <pc:docMk/>
            <pc:sldMk cId="3047815753" sldId="298"/>
            <ac:picMk id="5" creationId="{6B20FB3F-5BFD-7B7E-26D2-3AEDEA9D3D7D}"/>
          </ac:picMkLst>
        </pc:picChg>
        <pc:picChg chg="add del mod">
          <ac:chgData name="José Serra" userId="e44b2b12-a5ed-49d3-87ce-965a1c3fe7d2" providerId="ADAL" clId="{9CE8E7A2-2A2D-4D61-8438-3354E5FC1EB1}" dt="2023-04-28T12:31:12.956" v="32" actId="478"/>
          <ac:picMkLst>
            <pc:docMk/>
            <pc:sldMk cId="3047815753" sldId="298"/>
            <ac:picMk id="6" creationId="{771DD46A-2BAD-523C-AF64-960D904688A6}"/>
          </ac:picMkLst>
        </pc:picChg>
        <pc:picChg chg="add mod">
          <ac:chgData name="José Serra" userId="e44b2b12-a5ed-49d3-87ce-965a1c3fe7d2" providerId="ADAL" clId="{9CE8E7A2-2A2D-4D61-8438-3354E5FC1EB1}" dt="2023-04-28T12:32:01.496" v="37" actId="1076"/>
          <ac:picMkLst>
            <pc:docMk/>
            <pc:sldMk cId="3047815753" sldId="298"/>
            <ac:picMk id="8" creationId="{316B8361-5592-AF19-6558-41BC84B92670}"/>
          </ac:picMkLst>
        </pc:picChg>
        <pc:picChg chg="add mod">
          <ac:chgData name="José Serra" userId="e44b2b12-a5ed-49d3-87ce-965a1c3fe7d2" providerId="ADAL" clId="{9CE8E7A2-2A2D-4D61-8438-3354E5FC1EB1}" dt="2023-04-28T12:31:58.015" v="36" actId="1076"/>
          <ac:picMkLst>
            <pc:docMk/>
            <pc:sldMk cId="3047815753" sldId="298"/>
            <ac:picMk id="9" creationId="{12788A75-F8AD-4BE6-5A8A-D64A3D8C1703}"/>
          </ac:picMkLst>
        </pc:picChg>
      </pc:sldChg>
      <pc:sldChg chg="addSp modSp mod">
        <pc:chgData name="José Serra" userId="e44b2b12-a5ed-49d3-87ce-965a1c3fe7d2" providerId="ADAL" clId="{9CE8E7A2-2A2D-4D61-8438-3354E5FC1EB1}" dt="2023-04-28T12:34:14.641" v="44" actId="1076"/>
        <pc:sldMkLst>
          <pc:docMk/>
          <pc:sldMk cId="2616107994" sldId="299"/>
        </pc:sldMkLst>
        <pc:spChg chg="mod">
          <ac:chgData name="José Serra" userId="e44b2b12-a5ed-49d3-87ce-965a1c3fe7d2" providerId="ADAL" clId="{9CE8E7A2-2A2D-4D61-8438-3354E5FC1EB1}" dt="2023-04-28T12:17:00.002" v="4" actId="14100"/>
          <ac:spMkLst>
            <pc:docMk/>
            <pc:sldMk cId="2616107994" sldId="299"/>
            <ac:spMk id="2" creationId="{C5B16A20-7DC5-4899-A098-5834C2C505C9}"/>
          </ac:spMkLst>
        </pc:spChg>
        <pc:picChg chg="add mod">
          <ac:chgData name="José Serra" userId="e44b2b12-a5ed-49d3-87ce-965a1c3fe7d2" providerId="ADAL" clId="{9CE8E7A2-2A2D-4D61-8438-3354E5FC1EB1}" dt="2023-04-28T12:34:14.641" v="44" actId="1076"/>
          <ac:picMkLst>
            <pc:docMk/>
            <pc:sldMk cId="2616107994" sldId="299"/>
            <ac:picMk id="3" creationId="{85365A16-4E46-8712-35DE-836D762A74CB}"/>
          </ac:picMkLst>
        </pc:picChg>
        <pc:picChg chg="add mod">
          <ac:chgData name="José Serra" userId="e44b2b12-a5ed-49d3-87ce-965a1c3fe7d2" providerId="ADAL" clId="{9CE8E7A2-2A2D-4D61-8438-3354E5FC1EB1}" dt="2023-04-28T12:34:12.579" v="43" actId="1076"/>
          <ac:picMkLst>
            <pc:docMk/>
            <pc:sldMk cId="2616107994" sldId="299"/>
            <ac:picMk id="4" creationId="{1CC2BFFF-8ACE-765E-A8CD-421645A0B0DE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605EF9-F6DE-4A24-BB98-6308028DFEA6}" type="doc">
      <dgm:prSet loTypeId="urn:microsoft.com/office/officeart/2005/8/layout/list1" loCatId="list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en-US"/>
        </a:p>
      </dgm:t>
    </dgm:pt>
    <dgm:pt modelId="{63DFE72F-A338-4529-AD23-048959B90A95}">
      <dgm:prSet/>
      <dgm:spPr/>
      <dgm:t>
        <a:bodyPr/>
        <a:lstStyle/>
        <a:p>
          <a:r>
            <a:rPr lang="pt-PT"/>
            <a:t>1.º Ciclo</a:t>
          </a:r>
          <a:endParaRPr lang="en-US"/>
        </a:p>
      </dgm:t>
    </dgm:pt>
    <dgm:pt modelId="{B0D4AF69-70DE-498F-9A31-F62AF0685D9E}" type="parTrans" cxnId="{88540907-AED3-4AC6-8E03-D485D502A0C3}">
      <dgm:prSet/>
      <dgm:spPr/>
      <dgm:t>
        <a:bodyPr/>
        <a:lstStyle/>
        <a:p>
          <a:endParaRPr lang="en-US" sz="1600"/>
        </a:p>
      </dgm:t>
    </dgm:pt>
    <dgm:pt modelId="{4DE2EB2E-92F1-493F-9CEA-7F61B1817946}" type="sibTrans" cxnId="{88540907-AED3-4AC6-8E03-D485D502A0C3}">
      <dgm:prSet/>
      <dgm:spPr/>
      <dgm:t>
        <a:bodyPr/>
        <a:lstStyle/>
        <a:p>
          <a:endParaRPr lang="en-US"/>
        </a:p>
      </dgm:t>
    </dgm:pt>
    <dgm:pt modelId="{8F6455A1-E949-470D-B693-E9172239CB19}">
      <dgm:prSet/>
      <dgm:spPr/>
      <dgm:t>
        <a:bodyPr/>
        <a:lstStyle/>
        <a:p>
          <a:r>
            <a:rPr lang="pt-PT"/>
            <a:t>2.º Ciclo</a:t>
          </a:r>
          <a:endParaRPr lang="en-US"/>
        </a:p>
      </dgm:t>
    </dgm:pt>
    <dgm:pt modelId="{433F84BA-009C-4E25-AE5B-E0C1437C7625}" type="parTrans" cxnId="{5E1CB328-F3F0-402B-8F6B-531D1D8E4164}">
      <dgm:prSet/>
      <dgm:spPr/>
      <dgm:t>
        <a:bodyPr/>
        <a:lstStyle/>
        <a:p>
          <a:endParaRPr lang="en-US" sz="1600"/>
        </a:p>
      </dgm:t>
    </dgm:pt>
    <dgm:pt modelId="{ACB22C6B-27AD-4D9D-9D9E-1A34AFED6C49}" type="sibTrans" cxnId="{5E1CB328-F3F0-402B-8F6B-531D1D8E4164}">
      <dgm:prSet/>
      <dgm:spPr/>
      <dgm:t>
        <a:bodyPr/>
        <a:lstStyle/>
        <a:p>
          <a:endParaRPr lang="en-US"/>
        </a:p>
      </dgm:t>
    </dgm:pt>
    <dgm:pt modelId="{F65201F9-50A7-401C-86DE-93C77503505C}">
      <dgm:prSet/>
      <dgm:spPr/>
      <dgm:t>
        <a:bodyPr/>
        <a:lstStyle/>
        <a:p>
          <a:r>
            <a:rPr lang="pt-PT"/>
            <a:t>3.º ciclo</a:t>
          </a:r>
          <a:endParaRPr lang="en-US"/>
        </a:p>
      </dgm:t>
    </dgm:pt>
    <dgm:pt modelId="{9C84B968-82CA-4FB0-B6A6-C82AEAF2101B}" type="parTrans" cxnId="{8073453A-8F44-422A-A9B7-D039F1E4BED4}">
      <dgm:prSet/>
      <dgm:spPr/>
      <dgm:t>
        <a:bodyPr/>
        <a:lstStyle/>
        <a:p>
          <a:endParaRPr lang="en-US" sz="1600"/>
        </a:p>
      </dgm:t>
    </dgm:pt>
    <dgm:pt modelId="{AF9F0F5B-AFD3-4148-BE53-E231B898C706}" type="sibTrans" cxnId="{8073453A-8F44-422A-A9B7-D039F1E4BED4}">
      <dgm:prSet/>
      <dgm:spPr/>
      <dgm:t>
        <a:bodyPr/>
        <a:lstStyle/>
        <a:p>
          <a:endParaRPr lang="en-US"/>
        </a:p>
      </dgm:t>
    </dgm:pt>
    <dgm:pt modelId="{C4751988-9321-486E-86C2-C3F1F141D1E6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pt-PT">
              <a:hlinkClick xmlns:r="http://schemas.openxmlformats.org/officeDocument/2006/relationships" r:id="" action="ppaction://noaction"/>
            </a:rPr>
            <a:t>7.º ano</a:t>
          </a:r>
          <a:endParaRPr lang="pt-PT"/>
        </a:p>
      </dgm:t>
    </dgm:pt>
    <dgm:pt modelId="{C59C4204-DAF9-419B-A8C1-E79EEE2CA150}" type="parTrans" cxnId="{FD9F09BE-0775-43DA-BAFD-96DCB40530B0}">
      <dgm:prSet/>
      <dgm:spPr/>
      <dgm:t>
        <a:bodyPr/>
        <a:lstStyle/>
        <a:p>
          <a:endParaRPr lang="en-US" sz="1600"/>
        </a:p>
      </dgm:t>
    </dgm:pt>
    <dgm:pt modelId="{FE49E828-A102-41E6-999E-1C47C1331B3B}" type="sibTrans" cxnId="{FD9F09BE-0775-43DA-BAFD-96DCB40530B0}">
      <dgm:prSet/>
      <dgm:spPr/>
      <dgm:t>
        <a:bodyPr/>
        <a:lstStyle/>
        <a:p>
          <a:endParaRPr lang="en-US"/>
        </a:p>
      </dgm:t>
    </dgm:pt>
    <dgm:pt modelId="{8DFC1C30-F7EB-4574-ABF7-8B4D68FBDDB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pt-PT">
              <a:hlinkClick xmlns:r="http://schemas.openxmlformats.org/officeDocument/2006/relationships" r:id="" action="ppaction://noaction"/>
            </a:rPr>
            <a:t>8.º ano</a:t>
          </a:r>
          <a:endParaRPr lang="pt-PT"/>
        </a:p>
      </dgm:t>
    </dgm:pt>
    <dgm:pt modelId="{F4227374-9A39-43F2-8B4B-7703495539A8}" type="parTrans" cxnId="{56EEDF35-489C-42D9-8E13-885DBA093D74}">
      <dgm:prSet/>
      <dgm:spPr/>
      <dgm:t>
        <a:bodyPr/>
        <a:lstStyle/>
        <a:p>
          <a:endParaRPr lang="en-US" sz="1600"/>
        </a:p>
      </dgm:t>
    </dgm:pt>
    <dgm:pt modelId="{7750CFE0-008C-46FA-8497-AE03FB18E56B}" type="sibTrans" cxnId="{56EEDF35-489C-42D9-8E13-885DBA093D74}">
      <dgm:prSet/>
      <dgm:spPr/>
      <dgm:t>
        <a:bodyPr/>
        <a:lstStyle/>
        <a:p>
          <a:endParaRPr lang="en-US"/>
        </a:p>
      </dgm:t>
    </dgm:pt>
    <dgm:pt modelId="{26C8972E-5F21-4789-989B-F36D9DF32F59}">
      <dgm:prSet/>
      <dgm:spPr/>
      <dgm:t>
        <a:bodyPr/>
        <a:lstStyle/>
        <a:p>
          <a:r>
            <a:rPr lang="pt-PT"/>
            <a:t>Secundário</a:t>
          </a:r>
          <a:endParaRPr lang="en-US"/>
        </a:p>
      </dgm:t>
    </dgm:pt>
    <dgm:pt modelId="{0AD064D8-C3A6-414D-95E1-70DC9E3602B2}" type="parTrans" cxnId="{5F131AF2-F873-44A9-8918-27FE5C56AEEF}">
      <dgm:prSet/>
      <dgm:spPr/>
      <dgm:t>
        <a:bodyPr/>
        <a:lstStyle/>
        <a:p>
          <a:endParaRPr lang="en-US" sz="1600"/>
        </a:p>
      </dgm:t>
    </dgm:pt>
    <dgm:pt modelId="{B5B820E6-1A61-44CF-BF59-122ADA59FB69}" type="sibTrans" cxnId="{5F131AF2-F873-44A9-8918-27FE5C56AEEF}">
      <dgm:prSet/>
      <dgm:spPr/>
      <dgm:t>
        <a:bodyPr/>
        <a:lstStyle/>
        <a:p>
          <a:endParaRPr lang="en-US"/>
        </a:p>
      </dgm:t>
    </dgm:pt>
    <dgm:pt modelId="{22EE16BE-DC71-4910-9AB6-7F07B8FCC41E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pt-PT">
              <a:hlinkClick xmlns:r="http://schemas.openxmlformats.org/officeDocument/2006/relationships" r:id="" action="ppaction://noaction"/>
            </a:rPr>
            <a:t>Evolução</a:t>
          </a:r>
          <a:endParaRPr lang="en-US"/>
        </a:p>
      </dgm:t>
    </dgm:pt>
    <dgm:pt modelId="{D08884B6-1B11-4494-A72F-CA00DE41B1DE}" type="parTrans" cxnId="{5BC34ADC-A5B3-459E-AFEF-1F5A968D9EF8}">
      <dgm:prSet/>
      <dgm:spPr/>
      <dgm:t>
        <a:bodyPr/>
        <a:lstStyle/>
        <a:p>
          <a:endParaRPr lang="pt-PT" sz="1600"/>
        </a:p>
      </dgm:t>
    </dgm:pt>
    <dgm:pt modelId="{C016A64D-2BC4-4B09-A0CC-229AC5049034}" type="sibTrans" cxnId="{5BC34ADC-A5B3-459E-AFEF-1F5A968D9EF8}">
      <dgm:prSet/>
      <dgm:spPr/>
      <dgm:t>
        <a:bodyPr/>
        <a:lstStyle/>
        <a:p>
          <a:endParaRPr lang="en-US"/>
        </a:p>
      </dgm:t>
    </dgm:pt>
    <dgm:pt modelId="{DB1DC6F3-ADBC-47EF-BCF6-90C50C2C54EA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pt-PT">
              <a:hlinkClick xmlns:r="http://schemas.openxmlformats.org/officeDocument/2006/relationships" r:id="" action="ppaction://noaction"/>
            </a:rPr>
            <a:t>9.º ano</a:t>
          </a:r>
          <a:endParaRPr lang="pt-PT"/>
        </a:p>
      </dgm:t>
    </dgm:pt>
    <dgm:pt modelId="{90B4B6D7-F00F-4E9A-8CA8-4D8698B311D4}" type="parTrans" cxnId="{9E1FAA93-D71A-4FD4-8D36-A2FDD027AB19}">
      <dgm:prSet/>
      <dgm:spPr/>
      <dgm:t>
        <a:bodyPr/>
        <a:lstStyle/>
        <a:p>
          <a:endParaRPr lang="pt-PT" sz="1600"/>
        </a:p>
      </dgm:t>
    </dgm:pt>
    <dgm:pt modelId="{E91D5673-CE59-4229-88FC-B0ED5841251E}" type="sibTrans" cxnId="{9E1FAA93-D71A-4FD4-8D36-A2FDD027AB19}">
      <dgm:prSet/>
      <dgm:spPr/>
      <dgm:t>
        <a:bodyPr/>
        <a:lstStyle/>
        <a:p>
          <a:endParaRPr lang="pt-PT"/>
        </a:p>
      </dgm:t>
    </dgm:pt>
    <dgm:pt modelId="{80BF95A3-AD3E-458D-86F0-56D3FC025369}">
      <dgm:prSet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pt-PT" noProof="0">
              <a:hlinkClick xmlns:r="http://schemas.openxmlformats.org/officeDocument/2006/relationships" r:id="" action="ppaction://noaction"/>
            </a:rPr>
            <a:t>Evolução</a:t>
          </a:r>
          <a:endParaRPr lang="pt-PT" noProof="0"/>
        </a:p>
      </dgm:t>
    </dgm:pt>
    <dgm:pt modelId="{B1D04EDE-55A3-427D-9D1E-3A765F14214E}" type="parTrans" cxnId="{0E99130E-DEA9-4A3C-B5D5-2D0063920D29}">
      <dgm:prSet/>
      <dgm:spPr/>
      <dgm:t>
        <a:bodyPr/>
        <a:lstStyle/>
        <a:p>
          <a:endParaRPr lang="pt-PT" sz="1600"/>
        </a:p>
      </dgm:t>
    </dgm:pt>
    <dgm:pt modelId="{AE9248A0-0BF5-461A-93E0-96C83618C6A2}" type="sibTrans" cxnId="{0E99130E-DEA9-4A3C-B5D5-2D0063920D29}">
      <dgm:prSet/>
      <dgm:spPr/>
      <dgm:t>
        <a:bodyPr/>
        <a:lstStyle/>
        <a:p>
          <a:endParaRPr lang="pt-PT"/>
        </a:p>
      </dgm:t>
    </dgm:pt>
    <dgm:pt modelId="{12C6F423-F951-4096-A91C-AEECFA7DE957}">
      <dgm:prSet/>
      <dgm:spPr/>
      <dgm:t>
        <a:bodyPr/>
        <a:lstStyle/>
        <a:p>
          <a:r>
            <a:rPr lang="pt-PT">
              <a:hlinkClick xmlns:r="http://schemas.openxmlformats.org/officeDocument/2006/relationships" r:id="" action="ppaction://noaction"/>
            </a:rPr>
            <a:t>5.º ano</a:t>
          </a:r>
          <a:endParaRPr lang="pt-PT"/>
        </a:p>
      </dgm:t>
    </dgm:pt>
    <dgm:pt modelId="{EE66B1CF-8872-4F64-84F3-D2118A77D136}" type="parTrans" cxnId="{D5A84233-7F24-436D-9800-1CC8DF7A2D76}">
      <dgm:prSet/>
      <dgm:spPr/>
      <dgm:t>
        <a:bodyPr/>
        <a:lstStyle/>
        <a:p>
          <a:endParaRPr lang="pt-PT" sz="1600"/>
        </a:p>
      </dgm:t>
    </dgm:pt>
    <dgm:pt modelId="{883FE939-DBBF-4B13-BAC4-5CF577DB6D1F}" type="sibTrans" cxnId="{D5A84233-7F24-436D-9800-1CC8DF7A2D76}">
      <dgm:prSet/>
      <dgm:spPr/>
      <dgm:t>
        <a:bodyPr/>
        <a:lstStyle/>
        <a:p>
          <a:endParaRPr lang="pt-PT"/>
        </a:p>
      </dgm:t>
    </dgm:pt>
    <dgm:pt modelId="{4BAA4618-BD35-4BEF-AF5E-2ABF9137ED01}">
      <dgm:prSet/>
      <dgm:spPr/>
      <dgm:t>
        <a:bodyPr/>
        <a:lstStyle/>
        <a:p>
          <a:r>
            <a:rPr lang="pt-PT">
              <a:hlinkClick xmlns:r="http://schemas.openxmlformats.org/officeDocument/2006/relationships" r:id="" action="ppaction://noaction"/>
            </a:rPr>
            <a:t>6.º ano</a:t>
          </a:r>
          <a:endParaRPr lang="pt-PT"/>
        </a:p>
      </dgm:t>
    </dgm:pt>
    <dgm:pt modelId="{C96C8B3B-EEB9-422A-AC05-182A0F722ED0}" type="parTrans" cxnId="{7EB5597B-EB34-4244-B308-869087FE5780}">
      <dgm:prSet/>
      <dgm:spPr/>
      <dgm:t>
        <a:bodyPr/>
        <a:lstStyle/>
        <a:p>
          <a:endParaRPr lang="pt-PT" sz="1600"/>
        </a:p>
      </dgm:t>
    </dgm:pt>
    <dgm:pt modelId="{56A4695D-87FA-4C1F-96D5-2FE0F177D77E}" type="sibTrans" cxnId="{7EB5597B-EB34-4244-B308-869087FE5780}">
      <dgm:prSet/>
      <dgm:spPr/>
      <dgm:t>
        <a:bodyPr/>
        <a:lstStyle/>
        <a:p>
          <a:endParaRPr lang="pt-PT"/>
        </a:p>
      </dgm:t>
    </dgm:pt>
    <dgm:pt modelId="{927FF56B-F7F1-4E2F-B47E-D79BBB4A0E9E}">
      <dgm:prSet/>
      <dgm:spPr/>
      <dgm:t>
        <a:bodyPr/>
        <a:lstStyle/>
        <a:p>
          <a:r>
            <a:rPr lang="pt-PT">
              <a:hlinkClick xmlns:r="http://schemas.openxmlformats.org/officeDocument/2006/relationships" r:id="" action="ppaction://noaction"/>
            </a:rPr>
            <a:t>Evolução</a:t>
          </a:r>
          <a:endParaRPr lang="en-US"/>
        </a:p>
      </dgm:t>
    </dgm:pt>
    <dgm:pt modelId="{A089073D-2957-4D7E-A27C-BD9B5EB1D412}" type="parTrans" cxnId="{DB98DEA1-6F41-4CFC-B79C-EE0F949F3264}">
      <dgm:prSet/>
      <dgm:spPr/>
      <dgm:t>
        <a:bodyPr/>
        <a:lstStyle/>
        <a:p>
          <a:endParaRPr lang="pt-PT" sz="1600"/>
        </a:p>
      </dgm:t>
    </dgm:pt>
    <dgm:pt modelId="{6026F038-4FFE-41A2-8946-153DAA061A12}" type="sibTrans" cxnId="{DB98DEA1-6F41-4CFC-B79C-EE0F949F3264}">
      <dgm:prSet/>
      <dgm:spPr/>
      <dgm:t>
        <a:bodyPr/>
        <a:lstStyle/>
        <a:p>
          <a:endParaRPr lang="pt-PT"/>
        </a:p>
      </dgm:t>
    </dgm:pt>
    <dgm:pt modelId="{A39D64ED-B7D6-4EA8-93FF-1D0B9F4F58B3}">
      <dgm:prSet/>
      <dgm:spPr/>
      <dgm:t>
        <a:bodyPr/>
        <a:lstStyle/>
        <a:p>
          <a:r>
            <a:rPr lang="pt-PT">
              <a:hlinkClick xmlns:r="http://schemas.openxmlformats.org/officeDocument/2006/relationships" r:id="" action="ppaction://noaction"/>
            </a:rPr>
            <a:t>10.ºano</a:t>
          </a:r>
          <a:endParaRPr lang="en-US"/>
        </a:p>
      </dgm:t>
    </dgm:pt>
    <dgm:pt modelId="{563D31F9-8FE6-480E-BB7D-4CC5342EBD98}" type="parTrans" cxnId="{D33B8ABC-D1B8-45C5-BA0B-4E5FD3A4D6E3}">
      <dgm:prSet/>
      <dgm:spPr/>
      <dgm:t>
        <a:bodyPr/>
        <a:lstStyle/>
        <a:p>
          <a:endParaRPr lang="pt-PT" sz="1600"/>
        </a:p>
      </dgm:t>
    </dgm:pt>
    <dgm:pt modelId="{088FE77A-3392-4740-8D56-4D7FF487EEA9}" type="sibTrans" cxnId="{D33B8ABC-D1B8-45C5-BA0B-4E5FD3A4D6E3}">
      <dgm:prSet/>
      <dgm:spPr/>
      <dgm:t>
        <a:bodyPr/>
        <a:lstStyle/>
        <a:p>
          <a:endParaRPr lang="pt-PT"/>
        </a:p>
      </dgm:t>
    </dgm:pt>
    <dgm:pt modelId="{ED791F92-CA57-4096-8FC5-283F1557BAFE}">
      <dgm:prSet/>
      <dgm:spPr/>
      <dgm:t>
        <a:bodyPr/>
        <a:lstStyle/>
        <a:p>
          <a:r>
            <a:rPr lang="pt-PT">
              <a:hlinkClick xmlns:r="http://schemas.openxmlformats.org/officeDocument/2006/relationships" r:id="" action="ppaction://noaction"/>
            </a:rPr>
            <a:t>11.ºano</a:t>
          </a:r>
          <a:endParaRPr lang="en-US"/>
        </a:p>
      </dgm:t>
    </dgm:pt>
    <dgm:pt modelId="{3FD5FEE7-AABA-497A-9EA7-1CFBEE088F16}" type="parTrans" cxnId="{8FABBF37-08F6-4583-A230-5DA940FB0533}">
      <dgm:prSet/>
      <dgm:spPr/>
      <dgm:t>
        <a:bodyPr/>
        <a:lstStyle/>
        <a:p>
          <a:endParaRPr lang="pt-PT" sz="1600"/>
        </a:p>
      </dgm:t>
    </dgm:pt>
    <dgm:pt modelId="{CD224F94-4297-41E8-9C70-0D8B49C3BA2A}" type="sibTrans" cxnId="{8FABBF37-08F6-4583-A230-5DA940FB0533}">
      <dgm:prSet/>
      <dgm:spPr/>
      <dgm:t>
        <a:bodyPr/>
        <a:lstStyle/>
        <a:p>
          <a:endParaRPr lang="pt-PT"/>
        </a:p>
      </dgm:t>
    </dgm:pt>
    <dgm:pt modelId="{36679759-2B7F-4EC7-A544-38C1C5634291}">
      <dgm:prSet/>
      <dgm:spPr/>
      <dgm:t>
        <a:bodyPr/>
        <a:lstStyle/>
        <a:p>
          <a:r>
            <a:rPr lang="pt-PT">
              <a:hlinkClick xmlns:r="http://schemas.openxmlformats.org/officeDocument/2006/relationships" r:id="" action="ppaction://noaction"/>
            </a:rPr>
            <a:t>12.ºano</a:t>
          </a:r>
          <a:endParaRPr lang="en-US"/>
        </a:p>
      </dgm:t>
    </dgm:pt>
    <dgm:pt modelId="{1B616CF2-CC7E-41ED-895B-B3F875202559}" type="parTrans" cxnId="{E6B17583-1E07-4718-A217-FAA8CAC1DC9B}">
      <dgm:prSet/>
      <dgm:spPr/>
      <dgm:t>
        <a:bodyPr/>
        <a:lstStyle/>
        <a:p>
          <a:endParaRPr lang="pt-PT" sz="1600"/>
        </a:p>
      </dgm:t>
    </dgm:pt>
    <dgm:pt modelId="{44DFB6FA-0F45-4020-9359-25FB6550537E}" type="sibTrans" cxnId="{E6B17583-1E07-4718-A217-FAA8CAC1DC9B}">
      <dgm:prSet/>
      <dgm:spPr/>
      <dgm:t>
        <a:bodyPr/>
        <a:lstStyle/>
        <a:p>
          <a:endParaRPr lang="pt-PT"/>
        </a:p>
      </dgm:t>
    </dgm:pt>
    <dgm:pt modelId="{D936CCAF-6CA4-4350-9030-B641AB493E14}">
      <dgm:prSet/>
      <dgm:spPr/>
      <dgm:t>
        <a:bodyPr/>
        <a:lstStyle/>
        <a:p>
          <a:r>
            <a:rPr lang="pt-PT">
              <a:hlinkClick xmlns:r="http://schemas.openxmlformats.org/officeDocument/2006/relationships" r:id="" action="ppaction://noaction"/>
            </a:rPr>
            <a:t>Evolução</a:t>
          </a:r>
          <a:endParaRPr lang="en-US"/>
        </a:p>
      </dgm:t>
    </dgm:pt>
    <dgm:pt modelId="{3336A175-0935-46D8-8B61-9FA7D5EB2FA3}" type="parTrans" cxnId="{E410A6F1-75CD-4CD5-A0A7-CD278191C32A}">
      <dgm:prSet/>
      <dgm:spPr/>
      <dgm:t>
        <a:bodyPr/>
        <a:lstStyle/>
        <a:p>
          <a:endParaRPr lang="pt-PT" sz="1600"/>
        </a:p>
      </dgm:t>
    </dgm:pt>
    <dgm:pt modelId="{61F12F5D-E57E-49F6-B278-502214AE793C}" type="sibTrans" cxnId="{E410A6F1-75CD-4CD5-A0A7-CD278191C32A}">
      <dgm:prSet/>
      <dgm:spPr/>
      <dgm:t>
        <a:bodyPr/>
        <a:lstStyle/>
        <a:p>
          <a:endParaRPr lang="pt-PT"/>
        </a:p>
      </dgm:t>
    </dgm:pt>
    <dgm:pt modelId="{285A9EEA-1957-4E73-B7FF-5CC76E058967}">
      <dgm:prSet/>
      <dgm:spPr/>
      <dgm:t>
        <a:bodyPr/>
        <a:lstStyle/>
        <a:p>
          <a:r>
            <a:rPr lang="pt-PT">
              <a:hlinkClick xmlns:r="http://schemas.openxmlformats.org/officeDocument/2006/relationships" r:id="" action="ppaction://noaction"/>
            </a:rPr>
            <a:t>1.º e 2.º anos</a:t>
          </a:r>
          <a:endParaRPr lang="en-US"/>
        </a:p>
      </dgm:t>
    </dgm:pt>
    <dgm:pt modelId="{96436C08-FDA2-43A0-B09E-60C6D8B522F2}" type="parTrans" cxnId="{2E6F87E8-1A52-4C9A-9017-6C8717963DB4}">
      <dgm:prSet/>
      <dgm:spPr/>
      <dgm:t>
        <a:bodyPr/>
        <a:lstStyle/>
        <a:p>
          <a:endParaRPr lang="pt-PT" sz="1600"/>
        </a:p>
      </dgm:t>
    </dgm:pt>
    <dgm:pt modelId="{AB769E6F-3F91-4104-AC68-D00BAAB8D7EA}" type="sibTrans" cxnId="{2E6F87E8-1A52-4C9A-9017-6C8717963DB4}">
      <dgm:prSet/>
      <dgm:spPr/>
      <dgm:t>
        <a:bodyPr/>
        <a:lstStyle/>
        <a:p>
          <a:endParaRPr lang="pt-PT"/>
        </a:p>
      </dgm:t>
    </dgm:pt>
    <dgm:pt modelId="{F9B8CF90-32BE-4B11-975C-B9778D1175F3}">
      <dgm:prSet/>
      <dgm:spPr/>
      <dgm:t>
        <a:bodyPr/>
        <a:lstStyle/>
        <a:p>
          <a:r>
            <a:rPr lang="pt-PT">
              <a:hlinkClick xmlns:r="http://schemas.openxmlformats.org/officeDocument/2006/relationships" r:id="" action="ppaction://noaction"/>
            </a:rPr>
            <a:t>3.º e 4.º anos</a:t>
          </a:r>
          <a:endParaRPr lang="en-US"/>
        </a:p>
      </dgm:t>
    </dgm:pt>
    <dgm:pt modelId="{7C43352F-E646-474D-B185-8ED32C35FF4F}" type="parTrans" cxnId="{B3F2F45A-BD9B-4048-B80D-1F72C80D1F71}">
      <dgm:prSet/>
      <dgm:spPr/>
      <dgm:t>
        <a:bodyPr/>
        <a:lstStyle/>
        <a:p>
          <a:endParaRPr lang="pt-PT" sz="1600"/>
        </a:p>
      </dgm:t>
    </dgm:pt>
    <dgm:pt modelId="{59B9EF7F-CAF2-42F0-8088-200BFFFE8578}" type="sibTrans" cxnId="{B3F2F45A-BD9B-4048-B80D-1F72C80D1F71}">
      <dgm:prSet/>
      <dgm:spPr/>
      <dgm:t>
        <a:bodyPr/>
        <a:lstStyle/>
        <a:p>
          <a:endParaRPr lang="pt-PT"/>
        </a:p>
      </dgm:t>
    </dgm:pt>
    <dgm:pt modelId="{91347E75-704C-4734-A50C-9AC2456DF0BA}" type="pres">
      <dgm:prSet presAssocID="{B7605EF9-F6DE-4A24-BB98-6308028DFEA6}" presName="linear" presStyleCnt="0">
        <dgm:presLayoutVars>
          <dgm:dir/>
          <dgm:animLvl val="lvl"/>
          <dgm:resizeHandles val="exact"/>
        </dgm:presLayoutVars>
      </dgm:prSet>
      <dgm:spPr/>
    </dgm:pt>
    <dgm:pt modelId="{874363A2-0576-4DEE-9675-41C23802FB3F}" type="pres">
      <dgm:prSet presAssocID="{63DFE72F-A338-4529-AD23-048959B90A95}" presName="parentLin" presStyleCnt="0"/>
      <dgm:spPr/>
    </dgm:pt>
    <dgm:pt modelId="{45EBC8B9-6901-4590-9A40-76AF1358A850}" type="pres">
      <dgm:prSet presAssocID="{63DFE72F-A338-4529-AD23-048959B90A95}" presName="parentLeftMargin" presStyleLbl="node1" presStyleIdx="0" presStyleCnt="4"/>
      <dgm:spPr/>
    </dgm:pt>
    <dgm:pt modelId="{15A86754-A9FA-47F1-BDCD-6E75B32097DD}" type="pres">
      <dgm:prSet presAssocID="{63DFE72F-A338-4529-AD23-048959B90A95}" presName="parentText" presStyleLbl="node1" presStyleIdx="0" presStyleCnt="4" custLinFactNeighborX="-45403" custLinFactNeighborY="8172">
        <dgm:presLayoutVars>
          <dgm:chMax val="0"/>
          <dgm:bulletEnabled val="1"/>
        </dgm:presLayoutVars>
      </dgm:prSet>
      <dgm:spPr/>
    </dgm:pt>
    <dgm:pt modelId="{662B9EA1-E413-4A5F-A94B-5C1853276718}" type="pres">
      <dgm:prSet presAssocID="{63DFE72F-A338-4529-AD23-048959B90A95}" presName="negativeSpace" presStyleCnt="0"/>
      <dgm:spPr/>
    </dgm:pt>
    <dgm:pt modelId="{3B1647C5-64A9-4ED1-BD50-9D615C92A06F}" type="pres">
      <dgm:prSet presAssocID="{63DFE72F-A338-4529-AD23-048959B90A95}" presName="childText" presStyleLbl="conFgAcc1" presStyleIdx="0" presStyleCnt="4">
        <dgm:presLayoutVars>
          <dgm:bulletEnabled val="1"/>
        </dgm:presLayoutVars>
      </dgm:prSet>
      <dgm:spPr/>
    </dgm:pt>
    <dgm:pt modelId="{0E126A9A-5FCA-4B3B-8A9F-3834502E1D77}" type="pres">
      <dgm:prSet presAssocID="{4DE2EB2E-92F1-493F-9CEA-7F61B1817946}" presName="spaceBetweenRectangles" presStyleCnt="0"/>
      <dgm:spPr/>
    </dgm:pt>
    <dgm:pt modelId="{43D2FC1B-855E-4C4A-820A-C98A77C7F796}" type="pres">
      <dgm:prSet presAssocID="{8F6455A1-E949-470D-B693-E9172239CB19}" presName="parentLin" presStyleCnt="0"/>
      <dgm:spPr/>
    </dgm:pt>
    <dgm:pt modelId="{CAD74113-9B9C-40B4-982C-487B58A543CA}" type="pres">
      <dgm:prSet presAssocID="{8F6455A1-E949-470D-B693-E9172239CB19}" presName="parentLeftMargin" presStyleLbl="node1" presStyleIdx="0" presStyleCnt="4"/>
      <dgm:spPr/>
    </dgm:pt>
    <dgm:pt modelId="{337BAE04-AC3E-4707-AE3E-4BBBC0168685}" type="pres">
      <dgm:prSet presAssocID="{8F6455A1-E949-470D-B693-E9172239CB1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A0391BA-6519-4A69-9E8D-662288CD09F4}" type="pres">
      <dgm:prSet presAssocID="{8F6455A1-E949-470D-B693-E9172239CB19}" presName="negativeSpace" presStyleCnt="0"/>
      <dgm:spPr/>
    </dgm:pt>
    <dgm:pt modelId="{38A01BAD-D333-48F7-B380-B05B219CF1F7}" type="pres">
      <dgm:prSet presAssocID="{8F6455A1-E949-470D-B693-E9172239CB19}" presName="childText" presStyleLbl="conFgAcc1" presStyleIdx="1" presStyleCnt="4">
        <dgm:presLayoutVars>
          <dgm:bulletEnabled val="1"/>
        </dgm:presLayoutVars>
      </dgm:prSet>
      <dgm:spPr/>
    </dgm:pt>
    <dgm:pt modelId="{E134AD18-0F58-45EC-95EB-8C8936D63272}" type="pres">
      <dgm:prSet presAssocID="{ACB22C6B-27AD-4D9D-9D9E-1A34AFED6C49}" presName="spaceBetweenRectangles" presStyleCnt="0"/>
      <dgm:spPr/>
    </dgm:pt>
    <dgm:pt modelId="{32140CAC-13DD-48F2-B226-5B4EE2353405}" type="pres">
      <dgm:prSet presAssocID="{F65201F9-50A7-401C-86DE-93C77503505C}" presName="parentLin" presStyleCnt="0"/>
      <dgm:spPr/>
    </dgm:pt>
    <dgm:pt modelId="{2B5EDD5A-DA3E-4895-B780-DBE4EBAB1551}" type="pres">
      <dgm:prSet presAssocID="{F65201F9-50A7-401C-86DE-93C77503505C}" presName="parentLeftMargin" presStyleLbl="node1" presStyleIdx="1" presStyleCnt="4"/>
      <dgm:spPr/>
    </dgm:pt>
    <dgm:pt modelId="{33A5F6F1-4078-4901-99AD-6302E43023D8}" type="pres">
      <dgm:prSet presAssocID="{F65201F9-50A7-401C-86DE-93C77503505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E8BDB22-5C7F-47A1-9C12-8D16C2DF0486}" type="pres">
      <dgm:prSet presAssocID="{F65201F9-50A7-401C-86DE-93C77503505C}" presName="negativeSpace" presStyleCnt="0"/>
      <dgm:spPr/>
    </dgm:pt>
    <dgm:pt modelId="{DD8685E8-3C49-4FC4-9D96-58D54C370CBA}" type="pres">
      <dgm:prSet presAssocID="{F65201F9-50A7-401C-86DE-93C77503505C}" presName="childText" presStyleLbl="conFgAcc1" presStyleIdx="2" presStyleCnt="4">
        <dgm:presLayoutVars>
          <dgm:bulletEnabled val="1"/>
        </dgm:presLayoutVars>
      </dgm:prSet>
      <dgm:spPr/>
    </dgm:pt>
    <dgm:pt modelId="{B6731CCF-0A42-4B71-8C39-C5475E9EE15A}" type="pres">
      <dgm:prSet presAssocID="{AF9F0F5B-AFD3-4148-BE53-E231B898C706}" presName="spaceBetweenRectangles" presStyleCnt="0"/>
      <dgm:spPr/>
    </dgm:pt>
    <dgm:pt modelId="{CEA2256E-C3D0-4BC9-85B2-48347B0C646F}" type="pres">
      <dgm:prSet presAssocID="{26C8972E-5F21-4789-989B-F36D9DF32F59}" presName="parentLin" presStyleCnt="0"/>
      <dgm:spPr/>
    </dgm:pt>
    <dgm:pt modelId="{9B8526CF-0C55-48D0-B06C-9F853078BD42}" type="pres">
      <dgm:prSet presAssocID="{26C8972E-5F21-4789-989B-F36D9DF32F59}" presName="parentLeftMargin" presStyleLbl="node1" presStyleIdx="2" presStyleCnt="4"/>
      <dgm:spPr/>
    </dgm:pt>
    <dgm:pt modelId="{96658B78-7A4C-498A-A2E6-6A4647BB2A4F}" type="pres">
      <dgm:prSet presAssocID="{26C8972E-5F21-4789-989B-F36D9DF32F59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1C70402E-2DBE-470C-A710-809B7047ED16}" type="pres">
      <dgm:prSet presAssocID="{26C8972E-5F21-4789-989B-F36D9DF32F59}" presName="negativeSpace" presStyleCnt="0"/>
      <dgm:spPr/>
    </dgm:pt>
    <dgm:pt modelId="{334A00DF-D738-480A-9B0B-C9A28160A980}" type="pres">
      <dgm:prSet presAssocID="{26C8972E-5F21-4789-989B-F36D9DF32F5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88540907-AED3-4AC6-8E03-D485D502A0C3}" srcId="{B7605EF9-F6DE-4A24-BB98-6308028DFEA6}" destId="{63DFE72F-A338-4529-AD23-048959B90A95}" srcOrd="0" destOrd="0" parTransId="{B0D4AF69-70DE-498F-9A31-F62AF0685D9E}" sibTransId="{4DE2EB2E-92F1-493F-9CEA-7F61B1817946}"/>
    <dgm:cxn modelId="{0E99130E-DEA9-4A3C-B5D5-2D0063920D29}" srcId="{8F6455A1-E949-470D-B693-E9172239CB19}" destId="{80BF95A3-AD3E-458D-86F0-56D3FC025369}" srcOrd="0" destOrd="0" parTransId="{B1D04EDE-55A3-427D-9D1E-3A765F14214E}" sibTransId="{AE9248A0-0BF5-461A-93E0-96C83618C6A2}"/>
    <dgm:cxn modelId="{5E1CB328-F3F0-402B-8F6B-531D1D8E4164}" srcId="{B7605EF9-F6DE-4A24-BB98-6308028DFEA6}" destId="{8F6455A1-E949-470D-B693-E9172239CB19}" srcOrd="1" destOrd="0" parTransId="{433F84BA-009C-4E25-AE5B-E0C1437C7625}" sibTransId="{ACB22C6B-27AD-4D9D-9D9E-1A34AFED6C49}"/>
    <dgm:cxn modelId="{0A98D32F-E325-4584-9EFF-3BB8621B7209}" type="presOf" srcId="{ED791F92-CA57-4096-8FC5-283F1557BAFE}" destId="{334A00DF-D738-480A-9B0B-C9A28160A980}" srcOrd="0" destOrd="2" presId="urn:microsoft.com/office/officeart/2005/8/layout/list1"/>
    <dgm:cxn modelId="{64B1C431-C6CF-4CDB-A2D2-BEF8F1FC0A14}" type="presOf" srcId="{12C6F423-F951-4096-A91C-AEECFA7DE957}" destId="{38A01BAD-D333-48F7-B380-B05B219CF1F7}" srcOrd="0" destOrd="1" presId="urn:microsoft.com/office/officeart/2005/8/layout/list1"/>
    <dgm:cxn modelId="{D5A84233-7F24-436D-9800-1CC8DF7A2D76}" srcId="{8F6455A1-E949-470D-B693-E9172239CB19}" destId="{12C6F423-F951-4096-A91C-AEECFA7DE957}" srcOrd="1" destOrd="0" parTransId="{EE66B1CF-8872-4F64-84F3-D2118A77D136}" sibTransId="{883FE939-DBBF-4B13-BAC4-5CF577DB6D1F}"/>
    <dgm:cxn modelId="{56EEDF35-489C-42D9-8E13-885DBA093D74}" srcId="{F65201F9-50A7-401C-86DE-93C77503505C}" destId="{8DFC1C30-F7EB-4574-ABF7-8B4D68FBDDBA}" srcOrd="2" destOrd="0" parTransId="{F4227374-9A39-43F2-8B4B-7703495539A8}" sibTransId="{7750CFE0-008C-46FA-8497-AE03FB18E56B}"/>
    <dgm:cxn modelId="{F83A3936-B468-43F2-8F10-4E351719F368}" type="presOf" srcId="{285A9EEA-1957-4E73-B7FF-5CC76E058967}" destId="{3B1647C5-64A9-4ED1-BD50-9D615C92A06F}" srcOrd="0" destOrd="1" presId="urn:microsoft.com/office/officeart/2005/8/layout/list1"/>
    <dgm:cxn modelId="{8FABBF37-08F6-4583-A230-5DA940FB0533}" srcId="{26C8972E-5F21-4789-989B-F36D9DF32F59}" destId="{ED791F92-CA57-4096-8FC5-283F1557BAFE}" srcOrd="2" destOrd="0" parTransId="{3FD5FEE7-AABA-497A-9EA7-1CFBEE088F16}" sibTransId="{CD224F94-4297-41E8-9C70-0D8B49C3BA2A}"/>
    <dgm:cxn modelId="{19388C39-9915-4864-B532-0591A02E80D3}" type="presOf" srcId="{F65201F9-50A7-401C-86DE-93C77503505C}" destId="{2B5EDD5A-DA3E-4895-B780-DBE4EBAB1551}" srcOrd="0" destOrd="0" presId="urn:microsoft.com/office/officeart/2005/8/layout/list1"/>
    <dgm:cxn modelId="{8073453A-8F44-422A-A9B7-D039F1E4BED4}" srcId="{B7605EF9-F6DE-4A24-BB98-6308028DFEA6}" destId="{F65201F9-50A7-401C-86DE-93C77503505C}" srcOrd="2" destOrd="0" parTransId="{9C84B968-82CA-4FB0-B6A6-C82AEAF2101B}" sibTransId="{AF9F0F5B-AFD3-4148-BE53-E231B898C706}"/>
    <dgm:cxn modelId="{56BE7947-8BB9-4A62-9584-2EFBEAD7156F}" type="presOf" srcId="{8DFC1C30-F7EB-4574-ABF7-8B4D68FBDDBA}" destId="{DD8685E8-3C49-4FC4-9D96-58D54C370CBA}" srcOrd="0" destOrd="2" presId="urn:microsoft.com/office/officeart/2005/8/layout/list1"/>
    <dgm:cxn modelId="{3F1BB46B-6628-4FBF-87D9-E6262F22B4A1}" type="presOf" srcId="{26C8972E-5F21-4789-989B-F36D9DF32F59}" destId="{96658B78-7A4C-498A-A2E6-6A4647BB2A4F}" srcOrd="1" destOrd="0" presId="urn:microsoft.com/office/officeart/2005/8/layout/list1"/>
    <dgm:cxn modelId="{FA813755-13FF-4B2F-BA2A-07DA6F7A92D9}" type="presOf" srcId="{F65201F9-50A7-401C-86DE-93C77503505C}" destId="{33A5F6F1-4078-4901-99AD-6302E43023D8}" srcOrd="1" destOrd="0" presId="urn:microsoft.com/office/officeart/2005/8/layout/list1"/>
    <dgm:cxn modelId="{B3F2F45A-BD9B-4048-B80D-1F72C80D1F71}" srcId="{63DFE72F-A338-4529-AD23-048959B90A95}" destId="{F9B8CF90-32BE-4B11-975C-B9778D1175F3}" srcOrd="2" destOrd="0" parTransId="{7C43352F-E646-474D-B185-8ED32C35FF4F}" sibTransId="{59B9EF7F-CAF2-42F0-8088-200BFFFE8578}"/>
    <dgm:cxn modelId="{7EB5597B-EB34-4244-B308-869087FE5780}" srcId="{8F6455A1-E949-470D-B693-E9172239CB19}" destId="{4BAA4618-BD35-4BEF-AF5E-2ABF9137ED01}" srcOrd="2" destOrd="0" parTransId="{C96C8B3B-EEB9-422A-AC05-182A0F722ED0}" sibTransId="{56A4695D-87FA-4C1F-96D5-2FE0F177D77E}"/>
    <dgm:cxn modelId="{E6B17583-1E07-4718-A217-FAA8CAC1DC9B}" srcId="{26C8972E-5F21-4789-989B-F36D9DF32F59}" destId="{36679759-2B7F-4EC7-A544-38C1C5634291}" srcOrd="3" destOrd="0" parTransId="{1B616CF2-CC7E-41ED-895B-B3F875202559}" sibTransId="{44DFB6FA-0F45-4020-9359-25FB6550537E}"/>
    <dgm:cxn modelId="{E5508C8E-D5FC-4850-9618-0B22C89A8B12}" type="presOf" srcId="{22EE16BE-DC71-4910-9AB6-7F07B8FCC41E}" destId="{DD8685E8-3C49-4FC4-9D96-58D54C370CBA}" srcOrd="0" destOrd="0" presId="urn:microsoft.com/office/officeart/2005/8/layout/list1"/>
    <dgm:cxn modelId="{DF19888F-9239-4C89-82A3-99369A1E6AEA}" type="presOf" srcId="{8F6455A1-E949-470D-B693-E9172239CB19}" destId="{CAD74113-9B9C-40B4-982C-487B58A543CA}" srcOrd="0" destOrd="0" presId="urn:microsoft.com/office/officeart/2005/8/layout/list1"/>
    <dgm:cxn modelId="{9E1FAA93-D71A-4FD4-8D36-A2FDD027AB19}" srcId="{F65201F9-50A7-401C-86DE-93C77503505C}" destId="{DB1DC6F3-ADBC-47EF-BCF6-90C50C2C54EA}" srcOrd="3" destOrd="0" parTransId="{90B4B6D7-F00F-4E9A-8CA8-4D8698B311D4}" sibTransId="{E91D5673-CE59-4229-88FC-B0ED5841251E}"/>
    <dgm:cxn modelId="{9DB48F95-28E3-4CD8-B9AF-FD47C59AAFCE}" type="presOf" srcId="{8F6455A1-E949-470D-B693-E9172239CB19}" destId="{337BAE04-AC3E-4707-AE3E-4BBBC0168685}" srcOrd="1" destOrd="0" presId="urn:microsoft.com/office/officeart/2005/8/layout/list1"/>
    <dgm:cxn modelId="{6B996496-45E8-47B1-BFAB-6451AC37DF33}" type="presOf" srcId="{C4751988-9321-486E-86C2-C3F1F141D1E6}" destId="{DD8685E8-3C49-4FC4-9D96-58D54C370CBA}" srcOrd="0" destOrd="1" presId="urn:microsoft.com/office/officeart/2005/8/layout/list1"/>
    <dgm:cxn modelId="{985DEA97-1A6B-42D9-982E-D9391B753762}" type="presOf" srcId="{26C8972E-5F21-4789-989B-F36D9DF32F59}" destId="{9B8526CF-0C55-48D0-B06C-9F853078BD42}" srcOrd="0" destOrd="0" presId="urn:microsoft.com/office/officeart/2005/8/layout/list1"/>
    <dgm:cxn modelId="{68C09498-CEBA-4DB1-BA6C-0FC41CECCEA2}" type="presOf" srcId="{927FF56B-F7F1-4E2F-B47E-D79BBB4A0E9E}" destId="{334A00DF-D738-480A-9B0B-C9A28160A980}" srcOrd="0" destOrd="0" presId="urn:microsoft.com/office/officeart/2005/8/layout/list1"/>
    <dgm:cxn modelId="{DB98DEA1-6F41-4CFC-B79C-EE0F949F3264}" srcId="{26C8972E-5F21-4789-989B-F36D9DF32F59}" destId="{927FF56B-F7F1-4E2F-B47E-D79BBB4A0E9E}" srcOrd="0" destOrd="0" parTransId="{A089073D-2957-4D7E-A27C-BD9B5EB1D412}" sibTransId="{6026F038-4FFE-41A2-8946-153DAA061A12}"/>
    <dgm:cxn modelId="{DDB0BAA9-4712-419C-A7E2-6400DAF5F280}" type="presOf" srcId="{B7605EF9-F6DE-4A24-BB98-6308028DFEA6}" destId="{91347E75-704C-4734-A50C-9AC2456DF0BA}" srcOrd="0" destOrd="0" presId="urn:microsoft.com/office/officeart/2005/8/layout/list1"/>
    <dgm:cxn modelId="{D33B8ABC-D1B8-45C5-BA0B-4E5FD3A4D6E3}" srcId="{26C8972E-5F21-4789-989B-F36D9DF32F59}" destId="{A39D64ED-B7D6-4EA8-93FF-1D0B9F4F58B3}" srcOrd="1" destOrd="0" parTransId="{563D31F9-8FE6-480E-BB7D-4CC5342EBD98}" sibTransId="{088FE77A-3392-4740-8D56-4D7FF487EEA9}"/>
    <dgm:cxn modelId="{536DD4BD-AFC6-4A13-93F7-2D74C45C4403}" type="presOf" srcId="{80BF95A3-AD3E-458D-86F0-56D3FC025369}" destId="{38A01BAD-D333-48F7-B380-B05B219CF1F7}" srcOrd="0" destOrd="0" presId="urn:microsoft.com/office/officeart/2005/8/layout/list1"/>
    <dgm:cxn modelId="{FD9F09BE-0775-43DA-BAFD-96DCB40530B0}" srcId="{F65201F9-50A7-401C-86DE-93C77503505C}" destId="{C4751988-9321-486E-86C2-C3F1F141D1E6}" srcOrd="1" destOrd="0" parTransId="{C59C4204-DAF9-419B-A8C1-E79EEE2CA150}" sibTransId="{FE49E828-A102-41E6-999E-1C47C1331B3B}"/>
    <dgm:cxn modelId="{BF0BE6BE-2CF2-4CC3-9135-7A1E6B0B8BDA}" type="presOf" srcId="{DB1DC6F3-ADBC-47EF-BCF6-90C50C2C54EA}" destId="{DD8685E8-3C49-4FC4-9D96-58D54C370CBA}" srcOrd="0" destOrd="3" presId="urn:microsoft.com/office/officeart/2005/8/layout/list1"/>
    <dgm:cxn modelId="{7F38DAD3-3CAA-44B0-A8A6-54489EDE206E}" type="presOf" srcId="{F9B8CF90-32BE-4B11-975C-B9778D1175F3}" destId="{3B1647C5-64A9-4ED1-BD50-9D615C92A06F}" srcOrd="0" destOrd="2" presId="urn:microsoft.com/office/officeart/2005/8/layout/list1"/>
    <dgm:cxn modelId="{0B3920D4-09EF-4ACD-BDF8-E6AD22EF9633}" type="presOf" srcId="{A39D64ED-B7D6-4EA8-93FF-1D0B9F4F58B3}" destId="{334A00DF-D738-480A-9B0B-C9A28160A980}" srcOrd="0" destOrd="1" presId="urn:microsoft.com/office/officeart/2005/8/layout/list1"/>
    <dgm:cxn modelId="{D093CBDA-5AF2-4EC9-8A95-3BF6205D914F}" type="presOf" srcId="{D936CCAF-6CA4-4350-9030-B641AB493E14}" destId="{3B1647C5-64A9-4ED1-BD50-9D615C92A06F}" srcOrd="0" destOrd="0" presId="urn:microsoft.com/office/officeart/2005/8/layout/list1"/>
    <dgm:cxn modelId="{5EFD00DB-8411-4E18-B956-583C0D98278B}" type="presOf" srcId="{4BAA4618-BD35-4BEF-AF5E-2ABF9137ED01}" destId="{38A01BAD-D333-48F7-B380-B05B219CF1F7}" srcOrd="0" destOrd="2" presId="urn:microsoft.com/office/officeart/2005/8/layout/list1"/>
    <dgm:cxn modelId="{5BC34ADC-A5B3-459E-AFEF-1F5A968D9EF8}" srcId="{F65201F9-50A7-401C-86DE-93C77503505C}" destId="{22EE16BE-DC71-4910-9AB6-7F07B8FCC41E}" srcOrd="0" destOrd="0" parTransId="{D08884B6-1B11-4494-A72F-CA00DE41B1DE}" sibTransId="{C016A64D-2BC4-4B09-A0CC-229AC5049034}"/>
    <dgm:cxn modelId="{2E6F87E8-1A52-4C9A-9017-6C8717963DB4}" srcId="{63DFE72F-A338-4529-AD23-048959B90A95}" destId="{285A9EEA-1957-4E73-B7FF-5CC76E058967}" srcOrd="1" destOrd="0" parTransId="{96436C08-FDA2-43A0-B09E-60C6D8B522F2}" sibTransId="{AB769E6F-3F91-4104-AC68-D00BAAB8D7EA}"/>
    <dgm:cxn modelId="{C1C239F0-5B6F-42CA-95B9-3C3097C68ED2}" type="presOf" srcId="{63DFE72F-A338-4529-AD23-048959B90A95}" destId="{45EBC8B9-6901-4590-9A40-76AF1358A850}" srcOrd="0" destOrd="0" presId="urn:microsoft.com/office/officeart/2005/8/layout/list1"/>
    <dgm:cxn modelId="{E410A6F1-75CD-4CD5-A0A7-CD278191C32A}" srcId="{63DFE72F-A338-4529-AD23-048959B90A95}" destId="{D936CCAF-6CA4-4350-9030-B641AB493E14}" srcOrd="0" destOrd="0" parTransId="{3336A175-0935-46D8-8B61-9FA7D5EB2FA3}" sibTransId="{61F12F5D-E57E-49F6-B278-502214AE793C}"/>
    <dgm:cxn modelId="{5F131AF2-F873-44A9-8918-27FE5C56AEEF}" srcId="{B7605EF9-F6DE-4A24-BB98-6308028DFEA6}" destId="{26C8972E-5F21-4789-989B-F36D9DF32F59}" srcOrd="3" destOrd="0" parTransId="{0AD064D8-C3A6-414D-95E1-70DC9E3602B2}" sibTransId="{B5B820E6-1A61-44CF-BF59-122ADA59FB69}"/>
    <dgm:cxn modelId="{243E23FD-C084-44F9-AC22-5B07CE895072}" type="presOf" srcId="{36679759-2B7F-4EC7-A544-38C1C5634291}" destId="{334A00DF-D738-480A-9B0B-C9A28160A980}" srcOrd="0" destOrd="3" presId="urn:microsoft.com/office/officeart/2005/8/layout/list1"/>
    <dgm:cxn modelId="{C34EAEFE-3D2B-41AF-8925-58A48A178B7E}" type="presOf" srcId="{63DFE72F-A338-4529-AD23-048959B90A95}" destId="{15A86754-A9FA-47F1-BDCD-6E75B32097DD}" srcOrd="1" destOrd="0" presId="urn:microsoft.com/office/officeart/2005/8/layout/list1"/>
    <dgm:cxn modelId="{9A2F9082-3EBE-4EBE-93A9-7B5A6060EEF1}" type="presParOf" srcId="{91347E75-704C-4734-A50C-9AC2456DF0BA}" destId="{874363A2-0576-4DEE-9675-41C23802FB3F}" srcOrd="0" destOrd="0" presId="urn:microsoft.com/office/officeart/2005/8/layout/list1"/>
    <dgm:cxn modelId="{F864D5D7-E34B-410B-9D59-D4434C6BAF7F}" type="presParOf" srcId="{874363A2-0576-4DEE-9675-41C23802FB3F}" destId="{45EBC8B9-6901-4590-9A40-76AF1358A850}" srcOrd="0" destOrd="0" presId="urn:microsoft.com/office/officeart/2005/8/layout/list1"/>
    <dgm:cxn modelId="{58F7A7E8-D859-4305-936D-00B692128D2A}" type="presParOf" srcId="{874363A2-0576-4DEE-9675-41C23802FB3F}" destId="{15A86754-A9FA-47F1-BDCD-6E75B32097DD}" srcOrd="1" destOrd="0" presId="urn:microsoft.com/office/officeart/2005/8/layout/list1"/>
    <dgm:cxn modelId="{58F6364F-91EB-41CC-B69C-C50EBA9595C8}" type="presParOf" srcId="{91347E75-704C-4734-A50C-9AC2456DF0BA}" destId="{662B9EA1-E413-4A5F-A94B-5C1853276718}" srcOrd="1" destOrd="0" presId="urn:microsoft.com/office/officeart/2005/8/layout/list1"/>
    <dgm:cxn modelId="{2A640705-0E3D-4EF9-8FED-D69D3785B6B1}" type="presParOf" srcId="{91347E75-704C-4734-A50C-9AC2456DF0BA}" destId="{3B1647C5-64A9-4ED1-BD50-9D615C92A06F}" srcOrd="2" destOrd="0" presId="urn:microsoft.com/office/officeart/2005/8/layout/list1"/>
    <dgm:cxn modelId="{4CD5205A-D65A-4DED-94A2-71E458F809D0}" type="presParOf" srcId="{91347E75-704C-4734-A50C-9AC2456DF0BA}" destId="{0E126A9A-5FCA-4B3B-8A9F-3834502E1D77}" srcOrd="3" destOrd="0" presId="urn:microsoft.com/office/officeart/2005/8/layout/list1"/>
    <dgm:cxn modelId="{52B92BEA-F6C4-4FFD-8CD1-BF567A0FEB68}" type="presParOf" srcId="{91347E75-704C-4734-A50C-9AC2456DF0BA}" destId="{43D2FC1B-855E-4C4A-820A-C98A77C7F796}" srcOrd="4" destOrd="0" presId="urn:microsoft.com/office/officeart/2005/8/layout/list1"/>
    <dgm:cxn modelId="{FC68900B-ED39-47B4-B146-F9187FA6BF9B}" type="presParOf" srcId="{43D2FC1B-855E-4C4A-820A-C98A77C7F796}" destId="{CAD74113-9B9C-40B4-982C-487B58A543CA}" srcOrd="0" destOrd="0" presId="urn:microsoft.com/office/officeart/2005/8/layout/list1"/>
    <dgm:cxn modelId="{9A5BAD08-019D-469C-AFB2-4E6BFB96074B}" type="presParOf" srcId="{43D2FC1B-855E-4C4A-820A-C98A77C7F796}" destId="{337BAE04-AC3E-4707-AE3E-4BBBC0168685}" srcOrd="1" destOrd="0" presId="urn:microsoft.com/office/officeart/2005/8/layout/list1"/>
    <dgm:cxn modelId="{77B41534-7AB3-4E28-BC53-DB704449BAA8}" type="presParOf" srcId="{91347E75-704C-4734-A50C-9AC2456DF0BA}" destId="{8A0391BA-6519-4A69-9E8D-662288CD09F4}" srcOrd="5" destOrd="0" presId="urn:microsoft.com/office/officeart/2005/8/layout/list1"/>
    <dgm:cxn modelId="{9B0D0041-283B-4712-9367-5402683B7A9E}" type="presParOf" srcId="{91347E75-704C-4734-A50C-9AC2456DF0BA}" destId="{38A01BAD-D333-48F7-B380-B05B219CF1F7}" srcOrd="6" destOrd="0" presId="urn:microsoft.com/office/officeart/2005/8/layout/list1"/>
    <dgm:cxn modelId="{FE7214E9-38A7-4168-B617-75F0627F1D52}" type="presParOf" srcId="{91347E75-704C-4734-A50C-9AC2456DF0BA}" destId="{E134AD18-0F58-45EC-95EB-8C8936D63272}" srcOrd="7" destOrd="0" presId="urn:microsoft.com/office/officeart/2005/8/layout/list1"/>
    <dgm:cxn modelId="{5F3A6026-9C2F-4C42-BFC1-7765D2B8A599}" type="presParOf" srcId="{91347E75-704C-4734-A50C-9AC2456DF0BA}" destId="{32140CAC-13DD-48F2-B226-5B4EE2353405}" srcOrd="8" destOrd="0" presId="urn:microsoft.com/office/officeart/2005/8/layout/list1"/>
    <dgm:cxn modelId="{8D0B8F5C-D931-4459-A613-EE10E071F58D}" type="presParOf" srcId="{32140CAC-13DD-48F2-B226-5B4EE2353405}" destId="{2B5EDD5A-DA3E-4895-B780-DBE4EBAB1551}" srcOrd="0" destOrd="0" presId="urn:microsoft.com/office/officeart/2005/8/layout/list1"/>
    <dgm:cxn modelId="{40B9F8B9-A1A7-45BC-9711-6F014EB784F8}" type="presParOf" srcId="{32140CAC-13DD-48F2-B226-5B4EE2353405}" destId="{33A5F6F1-4078-4901-99AD-6302E43023D8}" srcOrd="1" destOrd="0" presId="urn:microsoft.com/office/officeart/2005/8/layout/list1"/>
    <dgm:cxn modelId="{DF1F0E98-F372-436C-8BE7-1BBB68CD9D3D}" type="presParOf" srcId="{91347E75-704C-4734-A50C-9AC2456DF0BA}" destId="{BE8BDB22-5C7F-47A1-9C12-8D16C2DF0486}" srcOrd="9" destOrd="0" presId="urn:microsoft.com/office/officeart/2005/8/layout/list1"/>
    <dgm:cxn modelId="{1AE2C182-CD09-4E52-831F-2E700AF51876}" type="presParOf" srcId="{91347E75-704C-4734-A50C-9AC2456DF0BA}" destId="{DD8685E8-3C49-4FC4-9D96-58D54C370CBA}" srcOrd="10" destOrd="0" presId="urn:microsoft.com/office/officeart/2005/8/layout/list1"/>
    <dgm:cxn modelId="{DBCC65B4-E3CD-47CE-BCE6-B5093BA0CBE9}" type="presParOf" srcId="{91347E75-704C-4734-A50C-9AC2456DF0BA}" destId="{B6731CCF-0A42-4B71-8C39-C5475E9EE15A}" srcOrd="11" destOrd="0" presId="urn:microsoft.com/office/officeart/2005/8/layout/list1"/>
    <dgm:cxn modelId="{BC289314-472E-4F6C-927A-6428DAEAE8D6}" type="presParOf" srcId="{91347E75-704C-4734-A50C-9AC2456DF0BA}" destId="{CEA2256E-C3D0-4BC9-85B2-48347B0C646F}" srcOrd="12" destOrd="0" presId="urn:microsoft.com/office/officeart/2005/8/layout/list1"/>
    <dgm:cxn modelId="{443FC74E-FDD4-4F0A-B1F2-40B812A0D92B}" type="presParOf" srcId="{CEA2256E-C3D0-4BC9-85B2-48347B0C646F}" destId="{9B8526CF-0C55-48D0-B06C-9F853078BD42}" srcOrd="0" destOrd="0" presId="urn:microsoft.com/office/officeart/2005/8/layout/list1"/>
    <dgm:cxn modelId="{F2B851E1-568A-468E-B5F9-8BE4F9F151CD}" type="presParOf" srcId="{CEA2256E-C3D0-4BC9-85B2-48347B0C646F}" destId="{96658B78-7A4C-498A-A2E6-6A4647BB2A4F}" srcOrd="1" destOrd="0" presId="urn:microsoft.com/office/officeart/2005/8/layout/list1"/>
    <dgm:cxn modelId="{E9649F6B-A0AF-4FDB-BBCA-729E7790B18A}" type="presParOf" srcId="{91347E75-704C-4734-A50C-9AC2456DF0BA}" destId="{1C70402E-2DBE-470C-A710-809B7047ED16}" srcOrd="13" destOrd="0" presId="urn:microsoft.com/office/officeart/2005/8/layout/list1"/>
    <dgm:cxn modelId="{B54CD050-FB3B-4F18-BFDC-F00DED3AC3EA}" type="presParOf" srcId="{91347E75-704C-4734-A50C-9AC2456DF0BA}" destId="{334A00DF-D738-480A-9B0B-C9A28160A980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1647C5-64A9-4ED1-BD50-9D615C92A06F}">
      <dsp:nvSpPr>
        <dsp:cNvPr id="0" name=""/>
        <dsp:cNvSpPr/>
      </dsp:nvSpPr>
      <dsp:spPr>
        <a:xfrm>
          <a:off x="0" y="218468"/>
          <a:ext cx="6123035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5216" tIns="270764" rIns="47521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300" kern="1200">
              <a:hlinkClick xmlns:r="http://schemas.openxmlformats.org/officeDocument/2006/relationships" r:id="" action="ppaction://noaction"/>
            </a:rPr>
            <a:t>Evolução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300" kern="1200">
              <a:hlinkClick xmlns:r="http://schemas.openxmlformats.org/officeDocument/2006/relationships" r:id="" action="ppaction://noaction"/>
            </a:rPr>
            <a:t>1.º e 2.º anos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300" kern="1200">
              <a:hlinkClick xmlns:r="http://schemas.openxmlformats.org/officeDocument/2006/relationships" r:id="" action="ppaction://noaction"/>
            </a:rPr>
            <a:t>3.º e 4.º anos</a:t>
          </a:r>
          <a:endParaRPr lang="en-US" sz="1300" kern="1200"/>
        </a:p>
      </dsp:txBody>
      <dsp:txXfrm>
        <a:off x="0" y="218468"/>
        <a:ext cx="6123035" cy="982800"/>
      </dsp:txXfrm>
    </dsp:sp>
    <dsp:sp modelId="{15A86754-A9FA-47F1-BDCD-6E75B32097DD}">
      <dsp:nvSpPr>
        <dsp:cNvPr id="0" name=""/>
        <dsp:cNvSpPr/>
      </dsp:nvSpPr>
      <dsp:spPr>
        <a:xfrm>
          <a:off x="167149" y="57949"/>
          <a:ext cx="4286125" cy="38376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2005" tIns="0" rIns="162005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300" kern="1200"/>
            <a:t>1.º Ciclo</a:t>
          </a:r>
          <a:endParaRPr lang="en-US" sz="1300" kern="1200"/>
        </a:p>
      </dsp:txBody>
      <dsp:txXfrm>
        <a:off x="185883" y="76683"/>
        <a:ext cx="4248657" cy="346292"/>
      </dsp:txXfrm>
    </dsp:sp>
    <dsp:sp modelId="{38A01BAD-D333-48F7-B380-B05B219CF1F7}">
      <dsp:nvSpPr>
        <dsp:cNvPr id="0" name=""/>
        <dsp:cNvSpPr/>
      </dsp:nvSpPr>
      <dsp:spPr>
        <a:xfrm>
          <a:off x="0" y="1463349"/>
          <a:ext cx="6123035" cy="98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5216" tIns="270764" rIns="47521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pt-PT" sz="1300" kern="1200" noProof="0">
              <a:hlinkClick xmlns:r="http://schemas.openxmlformats.org/officeDocument/2006/relationships" r:id="" action="ppaction://noaction"/>
            </a:rPr>
            <a:t>Evolução</a:t>
          </a:r>
          <a:endParaRPr lang="pt-PT" sz="1300" kern="1200" noProof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300" kern="1200">
              <a:hlinkClick xmlns:r="http://schemas.openxmlformats.org/officeDocument/2006/relationships" r:id="" action="ppaction://noaction"/>
            </a:rPr>
            <a:t>5.º ano</a:t>
          </a:r>
          <a:endParaRPr lang="pt-PT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300" kern="1200">
              <a:hlinkClick xmlns:r="http://schemas.openxmlformats.org/officeDocument/2006/relationships" r:id="" action="ppaction://noaction"/>
            </a:rPr>
            <a:t>6.º ano</a:t>
          </a:r>
          <a:endParaRPr lang="pt-PT" sz="1300" kern="1200"/>
        </a:p>
      </dsp:txBody>
      <dsp:txXfrm>
        <a:off x="0" y="1463349"/>
        <a:ext cx="6123035" cy="982800"/>
      </dsp:txXfrm>
    </dsp:sp>
    <dsp:sp modelId="{337BAE04-AC3E-4707-AE3E-4BBBC0168685}">
      <dsp:nvSpPr>
        <dsp:cNvPr id="0" name=""/>
        <dsp:cNvSpPr/>
      </dsp:nvSpPr>
      <dsp:spPr>
        <a:xfrm>
          <a:off x="306151" y="1271468"/>
          <a:ext cx="4286125" cy="38376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2005" tIns="0" rIns="162005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300" kern="1200"/>
            <a:t>2.º Ciclo</a:t>
          </a:r>
          <a:endParaRPr lang="en-US" sz="1300" kern="1200"/>
        </a:p>
      </dsp:txBody>
      <dsp:txXfrm>
        <a:off x="324885" y="1290202"/>
        <a:ext cx="4248657" cy="346292"/>
      </dsp:txXfrm>
    </dsp:sp>
    <dsp:sp modelId="{DD8685E8-3C49-4FC4-9D96-58D54C370CBA}">
      <dsp:nvSpPr>
        <dsp:cNvPr id="0" name=""/>
        <dsp:cNvSpPr/>
      </dsp:nvSpPr>
      <dsp:spPr>
        <a:xfrm>
          <a:off x="0" y="2708229"/>
          <a:ext cx="6123035" cy="1187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5216" tIns="270764" rIns="47521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pt-PT" sz="1300" kern="1200">
              <a:hlinkClick xmlns:r="http://schemas.openxmlformats.org/officeDocument/2006/relationships" r:id="" action="ppaction://noaction"/>
            </a:rPr>
            <a:t>Evolução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pt-PT" sz="1300" kern="1200">
              <a:hlinkClick xmlns:r="http://schemas.openxmlformats.org/officeDocument/2006/relationships" r:id="" action="ppaction://noaction"/>
            </a:rPr>
            <a:t>7.º ano</a:t>
          </a:r>
          <a:endParaRPr lang="pt-PT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pt-PT" sz="1300" kern="1200">
              <a:hlinkClick xmlns:r="http://schemas.openxmlformats.org/officeDocument/2006/relationships" r:id="" action="ppaction://noaction"/>
            </a:rPr>
            <a:t>8.º ano</a:t>
          </a:r>
          <a:endParaRPr lang="pt-PT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pt-PT" sz="1300" kern="1200">
              <a:hlinkClick xmlns:r="http://schemas.openxmlformats.org/officeDocument/2006/relationships" r:id="" action="ppaction://noaction"/>
            </a:rPr>
            <a:t>9.º ano</a:t>
          </a:r>
          <a:endParaRPr lang="pt-PT" sz="1300" kern="1200"/>
        </a:p>
      </dsp:txBody>
      <dsp:txXfrm>
        <a:off x="0" y="2708229"/>
        <a:ext cx="6123035" cy="1187550"/>
      </dsp:txXfrm>
    </dsp:sp>
    <dsp:sp modelId="{33A5F6F1-4078-4901-99AD-6302E43023D8}">
      <dsp:nvSpPr>
        <dsp:cNvPr id="0" name=""/>
        <dsp:cNvSpPr/>
      </dsp:nvSpPr>
      <dsp:spPr>
        <a:xfrm>
          <a:off x="306151" y="2516349"/>
          <a:ext cx="4286125" cy="38376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2005" tIns="0" rIns="162005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300" kern="1200"/>
            <a:t>3.º ciclo</a:t>
          </a:r>
          <a:endParaRPr lang="en-US" sz="1300" kern="1200"/>
        </a:p>
      </dsp:txBody>
      <dsp:txXfrm>
        <a:off x="324885" y="2535083"/>
        <a:ext cx="4248657" cy="346292"/>
      </dsp:txXfrm>
    </dsp:sp>
    <dsp:sp modelId="{334A00DF-D738-480A-9B0B-C9A28160A980}">
      <dsp:nvSpPr>
        <dsp:cNvPr id="0" name=""/>
        <dsp:cNvSpPr/>
      </dsp:nvSpPr>
      <dsp:spPr>
        <a:xfrm>
          <a:off x="0" y="4157859"/>
          <a:ext cx="6123035" cy="11875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75216" tIns="270764" rIns="47521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300" kern="1200">
              <a:hlinkClick xmlns:r="http://schemas.openxmlformats.org/officeDocument/2006/relationships" r:id="" action="ppaction://noaction"/>
            </a:rPr>
            <a:t>Evolução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300" kern="1200">
              <a:hlinkClick xmlns:r="http://schemas.openxmlformats.org/officeDocument/2006/relationships" r:id="" action="ppaction://noaction"/>
            </a:rPr>
            <a:t>10.ºano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300" kern="1200">
              <a:hlinkClick xmlns:r="http://schemas.openxmlformats.org/officeDocument/2006/relationships" r:id="" action="ppaction://noaction"/>
            </a:rPr>
            <a:t>11.ºano</a:t>
          </a:r>
          <a:endParaRPr lang="en-US" sz="1300" kern="120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PT" sz="1300" kern="1200">
              <a:hlinkClick xmlns:r="http://schemas.openxmlformats.org/officeDocument/2006/relationships" r:id="" action="ppaction://noaction"/>
            </a:rPr>
            <a:t>12.ºano</a:t>
          </a:r>
          <a:endParaRPr lang="en-US" sz="1300" kern="1200"/>
        </a:p>
      </dsp:txBody>
      <dsp:txXfrm>
        <a:off x="0" y="4157859"/>
        <a:ext cx="6123035" cy="1187550"/>
      </dsp:txXfrm>
    </dsp:sp>
    <dsp:sp modelId="{96658B78-7A4C-498A-A2E6-6A4647BB2A4F}">
      <dsp:nvSpPr>
        <dsp:cNvPr id="0" name=""/>
        <dsp:cNvSpPr/>
      </dsp:nvSpPr>
      <dsp:spPr>
        <a:xfrm>
          <a:off x="306151" y="3965979"/>
          <a:ext cx="4286125" cy="38376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2005" tIns="0" rIns="162005" bIns="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1300" kern="1200"/>
            <a:t>Secundário</a:t>
          </a:r>
          <a:endParaRPr lang="en-US" sz="1300" kern="1200"/>
        </a:p>
      </dsp:txBody>
      <dsp:txXfrm>
        <a:off x="324885" y="3984713"/>
        <a:ext cx="4248657" cy="3462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PT"/>
              <a:t>Clique para editar o estilo de subtítulo do Modelo Global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5649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0827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57626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69AE9D-074A-056A-8D55-ADB795CCC6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6479D6D-067C-A371-3286-563A19945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86B649B-7D34-2F6E-6490-9BE3244C4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B4004D6-8462-6491-8171-99D3A761F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7165FAD-2553-21FB-AC13-C040680A6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21527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66D93E-B63D-7FCA-ABB0-7E6264CF2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0396C3D-26EF-9F85-26AF-BFFE3A860F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FAD88D9-C459-D32C-67E3-E73C5C1FA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5ECB397-F9AF-9A0B-3F17-96E81021A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BC6EB99-7ED2-B866-6A2A-3056C77C5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123478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7AD396-292F-C293-803C-9BFEE5F2D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B6801DAF-DFCF-547E-1448-427E73CDE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E057478-0723-6B51-EF0F-C3BA76B0E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DF99A9C-80D7-2022-0708-1B2105805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B74884D-5369-3295-6826-A75547585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27678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BF11C3-8E31-A54E-5BF1-E62449456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3368BBB-1D7F-767E-A7E8-97A7D3ECA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310FE02-91D7-4C5E-D117-CB332A820C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6E1D917F-E3DE-9BAF-7EBD-4DC9EDD0B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D5EDD880-A6F3-6B3A-65F2-380F12910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B3CA30D-3D11-D1F1-623C-3728AFBE9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616396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C1DBA3-826A-5545-D8B7-EDD680553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B707E5B5-F344-D222-2EEC-A494BCD96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982E5943-F5C2-3BC4-492D-54DF8A9A0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18A5AC3A-894D-5AF5-2726-677070E5CE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7D93540A-E85E-9DD6-0174-BC1135341A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9709A62F-6BAC-AABA-4ADF-0081610AA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B43206C9-B3BF-8CF7-5F4F-C028FF6E3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0FA19D8A-E02C-1CF7-7345-C382B4481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045573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D21AA1-FBCC-3D04-09A7-98EBCFFA8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0D470732-00F8-90B4-BE2E-AC4C2FFF6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ACCD8909-3031-7E49-6C4F-E0D8845B6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11F7DA20-F1D1-00F3-91BE-28E461ED9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245191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112EC8DD-D159-F444-30CA-AFF7AAC93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D25B92BC-BE8D-EF41-F810-6ED2D6FC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755C0C6-EDA1-81DC-05E4-A86C29AC5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781708"/>
      </p:ext>
    </p:extLst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3FA49C-0CA7-9391-9A46-7F06D0D223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05FC573-6B99-1576-8F0F-1F93B5790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8D86A4E8-C8A3-D6B0-480C-F53F2F20E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9D91F8E3-7ECD-900B-7048-844B81D3F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EF3DE2ED-9B5C-48F8-13C4-F2950756A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186B0658-707B-CD95-FFC2-46FDD94E0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6893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86495"/>
      </p:ext>
    </p:extLst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28423A-C731-9024-9FB1-376EC93A5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37066849-3097-CDE9-50AD-3832297F94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06940DAB-3E11-8D99-2914-3D4FAB292E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A0FD6F25-FBE1-4BAC-6508-157E3C32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1B07624D-7823-4BFF-85EC-1123F4D2C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C540B938-7EA1-B6FF-2D14-7A4D26C1B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93741"/>
      </p:ext>
    </p:extLst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7A0680-32E6-C35E-6707-A3CFBA2163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3EEA5E22-C1F9-5D52-591F-FFA6BF87A4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01B084BF-CAAB-C107-4EE1-16B23FEB5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8CE1F17-9DDB-2CA8-9C14-67618A287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D8D8A45A-9E47-6E1B-1936-CBE168B58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40573"/>
      </p:ext>
    </p:extLst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9DDD044-691B-1E16-CEA1-A6A49C7A8A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4E0AB3E6-D8C5-55DD-AEE3-0D8F15FB0C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5E2B25B-8944-A957-075C-950F7AF1E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9A9F75C-CA9D-371D-3BB8-613B42C0C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E0E4D85D-2CA3-2301-0926-0B743A7BC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41587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8217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2856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83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77293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30129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69954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5511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63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3FDA4A8A-50D5-5759-EE36-721F53384E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4C2468F-E7BD-15A6-F26B-AAA1B2F76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906A75D5-C5A0-6BA7-B4FE-82A36AB606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5/6/2024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37CE5D68-1713-E17D-BB39-AA023905B6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DFB1EE7-9F2D-1040-5A51-FD88381CC7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95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sv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3" Type="http://schemas.openxmlformats.org/officeDocument/2006/relationships/image" Target="../media/image4.png"/><Relationship Id="rId7" Type="http://schemas.openxmlformats.org/officeDocument/2006/relationships/image" Target="../media/image27.emf"/><Relationship Id="rId2" Type="http://schemas.openxmlformats.org/officeDocument/2006/relationships/slide" Target="slide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5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9.emf"/><Relationship Id="rId4" Type="http://schemas.openxmlformats.org/officeDocument/2006/relationships/image" Target="../media/image5.sv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sv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1.emf"/><Relationship Id="rId4" Type="http://schemas.openxmlformats.org/officeDocument/2006/relationships/image" Target="../media/image5.sv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2.emf"/><Relationship Id="rId4" Type="http://schemas.openxmlformats.org/officeDocument/2006/relationships/image" Target="../media/image5.sv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3.emf"/><Relationship Id="rId4" Type="http://schemas.openxmlformats.org/officeDocument/2006/relationships/image" Target="../media/image5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emf"/><Relationship Id="rId3" Type="http://schemas.openxmlformats.org/officeDocument/2006/relationships/image" Target="../media/image5.svg"/><Relationship Id="rId7" Type="http://schemas.openxmlformats.org/officeDocument/2006/relationships/image" Target="../media/image38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7.emf"/><Relationship Id="rId5" Type="http://schemas.openxmlformats.org/officeDocument/2006/relationships/image" Target="../media/image36.emf"/><Relationship Id="rId4" Type="http://schemas.openxmlformats.org/officeDocument/2006/relationships/image" Target="../media/image35.emf"/><Relationship Id="rId9" Type="http://schemas.openxmlformats.org/officeDocument/2006/relationships/image" Target="../media/image40.e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1.emf"/><Relationship Id="rId4" Type="http://schemas.openxmlformats.org/officeDocument/2006/relationships/image" Target="../media/image5.sv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2.emf"/><Relationship Id="rId4" Type="http://schemas.openxmlformats.org/officeDocument/2006/relationships/image" Target="../media/image5.sv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3.emf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4.png"/><Relationship Id="rId7" Type="http://schemas.openxmlformats.org/officeDocument/2006/relationships/image" Target="../media/image8.emf"/><Relationship Id="rId12" Type="http://schemas.openxmlformats.org/officeDocument/2006/relationships/image" Target="../media/image13.emf"/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emf"/><Relationship Id="rId11" Type="http://schemas.openxmlformats.org/officeDocument/2006/relationships/image" Target="../media/image12.emf"/><Relationship Id="rId5" Type="http://schemas.openxmlformats.org/officeDocument/2006/relationships/image" Target="../media/image6.emf"/><Relationship Id="rId10" Type="http://schemas.openxmlformats.org/officeDocument/2006/relationships/image" Target="../media/image11.emf"/><Relationship Id="rId4" Type="http://schemas.openxmlformats.org/officeDocument/2006/relationships/image" Target="../media/image5.svg"/><Relationship Id="rId9" Type="http://schemas.openxmlformats.org/officeDocument/2006/relationships/image" Target="../media/image10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5.emf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7.emf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2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99" name="Rectangle 109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1" name="Right Triangle 110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3" name="Rectangle 110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0437F61-ECB0-4ADC-B3CB-6E0AA89260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1383528"/>
            <a:ext cx="5925989" cy="3167510"/>
          </a:xfrm>
        </p:spPr>
        <p:txBody>
          <a:bodyPr anchor="b">
            <a:normAutofit/>
          </a:bodyPr>
          <a:lstStyle/>
          <a:p>
            <a:pPr algn="r"/>
            <a:r>
              <a:rPr lang="pt-PT" sz="9600"/>
              <a:t>Resultados Estatísticos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2EF5FFA-22C0-46E7-855F-57C848817A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1" y="4582814"/>
            <a:ext cx="5925987" cy="1312657"/>
          </a:xfrm>
        </p:spPr>
        <p:txBody>
          <a:bodyPr anchor="t">
            <a:normAutofit/>
          </a:bodyPr>
          <a:lstStyle/>
          <a:p>
            <a:pPr algn="r"/>
            <a:r>
              <a:rPr lang="pt-PT"/>
              <a:t>2.º Período</a:t>
            </a:r>
          </a:p>
          <a:p>
            <a:pPr algn="r"/>
            <a:r>
              <a:rPr lang="pt-PT"/>
              <a:t>2023 / 2024</a:t>
            </a:r>
          </a:p>
          <a:p>
            <a:pPr algn="r"/>
            <a:endParaRPr lang="pt-PT"/>
          </a:p>
        </p:txBody>
      </p:sp>
      <p:pic>
        <p:nvPicPr>
          <p:cNvPr id="1026" name="Picture 2" descr="Resultado de imagem para estatistica&quot;">
            <a:extLst>
              <a:ext uri="{FF2B5EF4-FFF2-40B4-BE49-F238E27FC236}">
                <a16:creationId xmlns:a16="http://schemas.microsoft.com/office/drawing/2014/main" id="{E96C85D9-811E-4421-A7EC-63CFC22505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2" r="5246" b="-3"/>
          <a:stretch/>
        </p:blipFill>
        <p:spPr bwMode="auto">
          <a:xfrm>
            <a:off x="7599149" y="2209474"/>
            <a:ext cx="2489397" cy="2489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48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23">
            <a:extLst>
              <a:ext uri="{FF2B5EF4-FFF2-40B4-BE49-F238E27FC236}">
                <a16:creationId xmlns:a16="http://schemas.microsoft.com/office/drawing/2014/main" id="{68AF5748-FED8-45BA-8631-26D1D10F3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5B16A20-7DC5-4899-A098-5834C2C50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spc="150">
                <a:solidFill>
                  <a:schemeClr val="tx1"/>
                </a:solidFill>
                <a:latin typeface="+mj-lt"/>
                <a:ea typeface="+mj-ea"/>
                <a:cs typeface="+mj-cs"/>
              </a:rPr>
              <a:t>6.º </a:t>
            </a:r>
            <a:br>
              <a:rPr lang="en-US" sz="4800" kern="1200" spc="15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spc="15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ano </a:t>
            </a:r>
          </a:p>
        </p:txBody>
      </p:sp>
      <p:sp>
        <p:nvSpPr>
          <p:cNvPr id="3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425EB4FF-79C8-CCA1-DB31-B73635491E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57804" y="807773"/>
            <a:ext cx="8221323" cy="5236924"/>
          </a:xfrm>
          <a:prstGeom prst="rect">
            <a:avLst/>
          </a:prstGeom>
        </p:spPr>
      </p:pic>
      <p:pic>
        <p:nvPicPr>
          <p:cNvPr id="8" name="Gráfico 7" descr="Casa">
            <a:hlinkClick r:id="" action="ppaction://noaction"/>
            <a:extLst>
              <a:ext uri="{FF2B5EF4-FFF2-40B4-BE49-F238E27FC236}">
                <a16:creationId xmlns:a16="http://schemas.microsoft.com/office/drawing/2014/main" id="{994D978D-4958-8A56-5795-F471EEC06E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589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1" name="Freeform: Shape 30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762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33" name="Freeform: Shape 32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5B16A20-7DC5-4899-A098-5834C2C50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  <a:prstGeom prst="ellipse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100" kern="1200" spc="150">
                <a:solidFill>
                  <a:schemeClr val="tx1"/>
                </a:solidFill>
                <a:latin typeface="+mj-lt"/>
                <a:ea typeface="+mj-ea"/>
                <a:cs typeface="+mj-cs"/>
              </a:rPr>
              <a:t>5.º </a:t>
            </a:r>
            <a:r>
              <a:rPr lang="en-US" sz="4100" kern="1200" spc="15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ano</a:t>
            </a:r>
            <a:r>
              <a:rPr lang="en-US" sz="4100" kern="1200" spc="15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n-US" sz="4100" kern="1200" spc="15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100" kern="1200" spc="150">
                <a:solidFill>
                  <a:schemeClr val="tx1"/>
                </a:solidFill>
                <a:latin typeface="+mj-lt"/>
                <a:ea typeface="+mj-ea"/>
                <a:cs typeface="+mj-cs"/>
              </a:rPr>
              <a:t>N.º </a:t>
            </a:r>
            <a:r>
              <a:rPr lang="en-US" sz="4100" kern="1200" spc="15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alunos</a:t>
            </a:r>
            <a:r>
              <a:rPr lang="en-US" sz="4100" kern="1200" spc="15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com </a:t>
            </a:r>
            <a:r>
              <a:rPr lang="en-US" sz="4100" kern="1200" spc="15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negativas</a:t>
            </a:r>
            <a:endParaRPr lang="en-US" sz="4100" kern="1200" spc="15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8620ABEF-E50E-9E9B-36EB-EF9029752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1289" y="1042383"/>
            <a:ext cx="7321851" cy="4854115"/>
          </a:xfrm>
          <a:prstGeom prst="rect">
            <a:avLst/>
          </a:prstGeom>
        </p:spPr>
      </p:pic>
      <p:pic>
        <p:nvPicPr>
          <p:cNvPr id="20" name="Gráfico 19" descr="Casa">
            <a:hlinkClick r:id="" action="ppaction://noaction"/>
            <a:extLst>
              <a:ext uri="{FF2B5EF4-FFF2-40B4-BE49-F238E27FC236}">
                <a16:creationId xmlns:a16="http://schemas.microsoft.com/office/drawing/2014/main" id="{7C39A076-5355-2427-5869-4B472AC0387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3195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8AF5748-FED8-45BA-8631-26D1D10F32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5B16A20-7DC5-4899-A098-5834C2C50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 spc="150">
                <a:solidFill>
                  <a:schemeClr val="tx1"/>
                </a:solidFill>
                <a:latin typeface="+mj-lt"/>
                <a:ea typeface="+mj-ea"/>
                <a:cs typeface="+mj-cs"/>
              </a:rPr>
              <a:t>6.º ano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0BDECDD0-06BD-F6B0-5D92-D30D8A4F30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0304" y="1122363"/>
            <a:ext cx="8044040" cy="4565077"/>
          </a:xfrm>
          <a:prstGeom prst="rect">
            <a:avLst/>
          </a:prstGeom>
        </p:spPr>
      </p:pic>
      <p:pic>
        <p:nvPicPr>
          <p:cNvPr id="8" name="Gráfico 7" descr="Casa">
            <a:hlinkClick r:id="" action="ppaction://noaction"/>
            <a:extLst>
              <a:ext uri="{FF2B5EF4-FFF2-40B4-BE49-F238E27FC236}">
                <a16:creationId xmlns:a16="http://schemas.microsoft.com/office/drawing/2014/main" id="{4A6F90BE-99F7-3115-5918-7A9FCA3E8C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95213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ight Triangle 38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F17A3A3-663D-4F2A-B23C-5CBC52ED15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1383528"/>
            <a:ext cx="5925989" cy="316751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8200"/>
              <a:t>3.º Ciclo do</a:t>
            </a:r>
            <a:br>
              <a:rPr lang="en-US" sz="8200"/>
            </a:br>
            <a:r>
              <a:rPr lang="en-US" sz="8200"/>
              <a:t>Ensino Básico</a:t>
            </a:r>
          </a:p>
        </p:txBody>
      </p:sp>
      <p:pic>
        <p:nvPicPr>
          <p:cNvPr id="11" name="Graphic 10" descr="Livros">
            <a:extLst>
              <a:ext uri="{FF2B5EF4-FFF2-40B4-BE49-F238E27FC236}">
                <a16:creationId xmlns:a16="http://schemas.microsoft.com/office/drawing/2014/main" id="{D3831F0D-7BBE-A5C4-2E71-22CAC62BA8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99140" y="2209474"/>
            <a:ext cx="2489416" cy="2489416"/>
          </a:xfrm>
          <a:prstGeom prst="rect">
            <a:avLst/>
          </a:prstGeom>
        </p:spPr>
      </p:pic>
      <p:pic>
        <p:nvPicPr>
          <p:cNvPr id="7" name="Gráfico 6" descr="Casa">
            <a:hlinkClick r:id="" action="ppaction://noaction"/>
            <a:extLst>
              <a:ext uri="{FF2B5EF4-FFF2-40B4-BE49-F238E27FC236}">
                <a16:creationId xmlns:a16="http://schemas.microsoft.com/office/drawing/2014/main" id="{46D8E3C6-4D13-90CF-761C-3F6B7CBEB7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56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F79168-E5AB-40C8-90D2-25F217F5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804033"/>
            <a:ext cx="5925755" cy="974671"/>
          </a:xfrm>
          <a:prstGeom prst="ellipse">
            <a:avLst/>
          </a:prstGeo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4700"/>
              <a:t>3.º Ciclo Variação</a:t>
            </a:r>
          </a:p>
        </p:txBody>
      </p:sp>
      <p:pic>
        <p:nvPicPr>
          <p:cNvPr id="17" name="Gráfico 16" descr="Casa">
            <a:hlinkClick r:id="rId2" action="ppaction://hlinksldjump"/>
            <a:extLst>
              <a:ext uri="{FF2B5EF4-FFF2-40B4-BE49-F238E27FC236}">
                <a16:creationId xmlns:a16="http://schemas.microsoft.com/office/drawing/2014/main" id="{93965E5D-7513-8466-F8F7-17CEDC313AB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11E7CC25-8FAC-D59C-4910-35CA55A750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5083" y="763717"/>
            <a:ext cx="3376963" cy="2491740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D5A49909-BAF8-8216-9918-FFF290DFBF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81399" y="763770"/>
            <a:ext cx="3124201" cy="249174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5465EBAB-A489-E39A-D120-F3834AEE5C0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44953" y="807773"/>
            <a:ext cx="3055620" cy="2468218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AEAF5369-9F1B-1702-FADC-D6099D98B05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00650" y="3356233"/>
            <a:ext cx="4762500" cy="289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830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753A29-B94D-451E-872A-6F54EBED2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7280" y="1342786"/>
            <a:ext cx="4023360" cy="3204134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7.º </a:t>
            </a:r>
            <a:b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ano</a:t>
            </a:r>
            <a:endParaRPr lang="en-US" sz="48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5" name="Gráfico 14" descr="Casa">
            <a:hlinkClick r:id="rId2" action="ppaction://hlinksldjump"/>
            <a:extLst>
              <a:ext uri="{FF2B5EF4-FFF2-40B4-BE49-F238E27FC236}">
                <a16:creationId xmlns:a16="http://schemas.microsoft.com/office/drawing/2014/main" id="{00B814AC-2AC9-BEA4-B8B4-2D706B7348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6E6C5572-26A3-398E-3992-A08AD6B578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5130" y="158410"/>
            <a:ext cx="6545580" cy="6164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043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F6BC5FFC-5D15-44B9-129B-A9FC88A4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1" y="417576"/>
            <a:ext cx="10909640" cy="1249394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600" kern="1200" spc="150">
                <a:solidFill>
                  <a:schemeClr val="tx1"/>
                </a:solidFill>
                <a:latin typeface="+mj-lt"/>
                <a:ea typeface="+mj-ea"/>
                <a:cs typeface="+mj-cs"/>
              </a:rPr>
              <a:t>7.º ano 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07702" y="1733454"/>
            <a:ext cx="4572000" cy="18288"/>
          </a:xfrm>
          <a:custGeom>
            <a:avLst/>
            <a:gdLst>
              <a:gd name="connsiteX0" fmla="*/ 0 w 4572000"/>
              <a:gd name="connsiteY0" fmla="*/ 0 h 18288"/>
              <a:gd name="connsiteX1" fmla="*/ 515983 w 4572000"/>
              <a:gd name="connsiteY1" fmla="*/ 0 h 18288"/>
              <a:gd name="connsiteX2" fmla="*/ 1031966 w 4572000"/>
              <a:gd name="connsiteY2" fmla="*/ 0 h 18288"/>
              <a:gd name="connsiteX3" fmla="*/ 1639389 w 4572000"/>
              <a:gd name="connsiteY3" fmla="*/ 0 h 18288"/>
              <a:gd name="connsiteX4" fmla="*/ 2383971 w 4572000"/>
              <a:gd name="connsiteY4" fmla="*/ 0 h 18288"/>
              <a:gd name="connsiteX5" fmla="*/ 2945674 w 4572000"/>
              <a:gd name="connsiteY5" fmla="*/ 0 h 18288"/>
              <a:gd name="connsiteX6" fmla="*/ 3507377 w 4572000"/>
              <a:gd name="connsiteY6" fmla="*/ 0 h 18288"/>
              <a:gd name="connsiteX7" fmla="*/ 4572000 w 4572000"/>
              <a:gd name="connsiteY7" fmla="*/ 0 h 18288"/>
              <a:gd name="connsiteX8" fmla="*/ 4572000 w 4572000"/>
              <a:gd name="connsiteY8" fmla="*/ 18288 h 18288"/>
              <a:gd name="connsiteX9" fmla="*/ 3873137 w 4572000"/>
              <a:gd name="connsiteY9" fmla="*/ 18288 h 18288"/>
              <a:gd name="connsiteX10" fmla="*/ 3311434 w 4572000"/>
              <a:gd name="connsiteY10" fmla="*/ 18288 h 18288"/>
              <a:gd name="connsiteX11" fmla="*/ 2749731 w 4572000"/>
              <a:gd name="connsiteY11" fmla="*/ 18288 h 18288"/>
              <a:gd name="connsiteX12" fmla="*/ 2050869 w 4572000"/>
              <a:gd name="connsiteY12" fmla="*/ 18288 h 18288"/>
              <a:gd name="connsiteX13" fmla="*/ 1306286 w 4572000"/>
              <a:gd name="connsiteY13" fmla="*/ 18288 h 18288"/>
              <a:gd name="connsiteX14" fmla="*/ 790303 w 4572000"/>
              <a:gd name="connsiteY14" fmla="*/ 18288 h 18288"/>
              <a:gd name="connsiteX15" fmla="*/ 0 w 4572000"/>
              <a:gd name="connsiteY15" fmla="*/ 18288 h 18288"/>
              <a:gd name="connsiteX16" fmla="*/ 0 w 457200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572000" h="18288" fill="none" extrusionOk="0">
                <a:moveTo>
                  <a:pt x="0" y="0"/>
                </a:moveTo>
                <a:cubicBezTo>
                  <a:pt x="105156" y="-20963"/>
                  <a:pt x="340432" y="822"/>
                  <a:pt x="515983" y="0"/>
                </a:cubicBezTo>
                <a:cubicBezTo>
                  <a:pt x="691534" y="-822"/>
                  <a:pt x="850679" y="16479"/>
                  <a:pt x="1031966" y="0"/>
                </a:cubicBezTo>
                <a:cubicBezTo>
                  <a:pt x="1213253" y="-16479"/>
                  <a:pt x="1443646" y="-18730"/>
                  <a:pt x="1639389" y="0"/>
                </a:cubicBezTo>
                <a:cubicBezTo>
                  <a:pt x="1835132" y="18730"/>
                  <a:pt x="2159975" y="18531"/>
                  <a:pt x="2383971" y="0"/>
                </a:cubicBezTo>
                <a:cubicBezTo>
                  <a:pt x="2607967" y="-18531"/>
                  <a:pt x="2719096" y="-12030"/>
                  <a:pt x="2945674" y="0"/>
                </a:cubicBezTo>
                <a:cubicBezTo>
                  <a:pt x="3172252" y="12030"/>
                  <a:pt x="3269167" y="27666"/>
                  <a:pt x="3507377" y="0"/>
                </a:cubicBezTo>
                <a:cubicBezTo>
                  <a:pt x="3745587" y="-27666"/>
                  <a:pt x="4116741" y="18705"/>
                  <a:pt x="4572000" y="0"/>
                </a:cubicBezTo>
                <a:cubicBezTo>
                  <a:pt x="4572895" y="8974"/>
                  <a:pt x="4571454" y="9359"/>
                  <a:pt x="4572000" y="18288"/>
                </a:cubicBezTo>
                <a:cubicBezTo>
                  <a:pt x="4374698" y="3942"/>
                  <a:pt x="4098874" y="-11042"/>
                  <a:pt x="3873137" y="18288"/>
                </a:cubicBezTo>
                <a:cubicBezTo>
                  <a:pt x="3647400" y="47618"/>
                  <a:pt x="3517055" y="5421"/>
                  <a:pt x="3311434" y="18288"/>
                </a:cubicBezTo>
                <a:cubicBezTo>
                  <a:pt x="3105813" y="31155"/>
                  <a:pt x="3025168" y="17856"/>
                  <a:pt x="2749731" y="18288"/>
                </a:cubicBezTo>
                <a:cubicBezTo>
                  <a:pt x="2474294" y="18720"/>
                  <a:pt x="2291766" y="-14168"/>
                  <a:pt x="2050869" y="18288"/>
                </a:cubicBezTo>
                <a:cubicBezTo>
                  <a:pt x="1809972" y="50744"/>
                  <a:pt x="1540276" y="46798"/>
                  <a:pt x="1306286" y="18288"/>
                </a:cubicBezTo>
                <a:cubicBezTo>
                  <a:pt x="1072296" y="-10222"/>
                  <a:pt x="972445" y="19645"/>
                  <a:pt x="790303" y="18288"/>
                </a:cubicBezTo>
                <a:cubicBezTo>
                  <a:pt x="608161" y="16931"/>
                  <a:pt x="200981" y="8241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572000" h="18288" stroke="0" extrusionOk="0">
                <a:moveTo>
                  <a:pt x="0" y="0"/>
                </a:moveTo>
                <a:cubicBezTo>
                  <a:pt x="143285" y="-9565"/>
                  <a:pt x="327959" y="-11498"/>
                  <a:pt x="561703" y="0"/>
                </a:cubicBezTo>
                <a:cubicBezTo>
                  <a:pt x="795447" y="11498"/>
                  <a:pt x="838260" y="18255"/>
                  <a:pt x="1077686" y="0"/>
                </a:cubicBezTo>
                <a:cubicBezTo>
                  <a:pt x="1317112" y="-18255"/>
                  <a:pt x="1437472" y="23514"/>
                  <a:pt x="1639389" y="0"/>
                </a:cubicBezTo>
                <a:cubicBezTo>
                  <a:pt x="1841306" y="-23514"/>
                  <a:pt x="2037142" y="-12551"/>
                  <a:pt x="2292531" y="0"/>
                </a:cubicBezTo>
                <a:cubicBezTo>
                  <a:pt x="2547920" y="12551"/>
                  <a:pt x="2810436" y="-20352"/>
                  <a:pt x="2991394" y="0"/>
                </a:cubicBezTo>
                <a:cubicBezTo>
                  <a:pt x="3172352" y="20352"/>
                  <a:pt x="3530025" y="-13347"/>
                  <a:pt x="3735977" y="0"/>
                </a:cubicBezTo>
                <a:cubicBezTo>
                  <a:pt x="3941929" y="13347"/>
                  <a:pt x="4161497" y="34086"/>
                  <a:pt x="4572000" y="0"/>
                </a:cubicBezTo>
                <a:cubicBezTo>
                  <a:pt x="4571545" y="6162"/>
                  <a:pt x="4571903" y="11775"/>
                  <a:pt x="4572000" y="18288"/>
                </a:cubicBezTo>
                <a:cubicBezTo>
                  <a:pt x="4228040" y="36490"/>
                  <a:pt x="4199736" y="42557"/>
                  <a:pt x="3873137" y="18288"/>
                </a:cubicBezTo>
                <a:cubicBezTo>
                  <a:pt x="3546538" y="-5981"/>
                  <a:pt x="3472124" y="16809"/>
                  <a:pt x="3128554" y="18288"/>
                </a:cubicBezTo>
                <a:cubicBezTo>
                  <a:pt x="2784984" y="19767"/>
                  <a:pt x="2735896" y="-17781"/>
                  <a:pt x="2383971" y="18288"/>
                </a:cubicBezTo>
                <a:cubicBezTo>
                  <a:pt x="2032046" y="54357"/>
                  <a:pt x="2019324" y="2920"/>
                  <a:pt x="1867989" y="18288"/>
                </a:cubicBezTo>
                <a:cubicBezTo>
                  <a:pt x="1716654" y="33656"/>
                  <a:pt x="1418675" y="32575"/>
                  <a:pt x="1169126" y="18288"/>
                </a:cubicBezTo>
                <a:cubicBezTo>
                  <a:pt x="919577" y="4001"/>
                  <a:pt x="798537" y="16165"/>
                  <a:pt x="561703" y="18288"/>
                </a:cubicBezTo>
                <a:cubicBezTo>
                  <a:pt x="324869" y="20411"/>
                  <a:pt x="221395" y="-912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615EB38D-9509-9CBB-F7AC-BAEBE659EC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437" y="2150871"/>
            <a:ext cx="8976328" cy="3586353"/>
          </a:xfrm>
          <a:prstGeom prst="rect">
            <a:avLst/>
          </a:prstGeom>
        </p:spPr>
      </p:pic>
      <p:pic>
        <p:nvPicPr>
          <p:cNvPr id="13" name="Gráfico 12" descr="Casa">
            <a:hlinkClick r:id="" action="ppaction://noaction"/>
            <a:extLst>
              <a:ext uri="{FF2B5EF4-FFF2-40B4-BE49-F238E27FC236}">
                <a16:creationId xmlns:a16="http://schemas.microsoft.com/office/drawing/2014/main" id="{9356FF77-FE6B-8295-B69F-893FE24095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4908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D0670C-9A96-47EA-BB33-D7E87A9D1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909" y="1314367"/>
            <a:ext cx="4023360" cy="3204134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8.º </a:t>
            </a:r>
            <a:b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ano</a:t>
            </a:r>
            <a:endParaRPr lang="en-US" sz="48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5" name="Gráfico 14" descr="Casa">
            <a:hlinkClick r:id="rId2" action="ppaction://hlinksldjump"/>
            <a:extLst>
              <a:ext uri="{FF2B5EF4-FFF2-40B4-BE49-F238E27FC236}">
                <a16:creationId xmlns:a16="http://schemas.microsoft.com/office/drawing/2014/main" id="{6F798E21-8F7D-3999-AC33-3DD52212E0A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51F09CB7-6FA4-4321-D878-783AA1EA6E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45970" y="344278"/>
            <a:ext cx="8782050" cy="6169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167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>
            <a:extLst>
              <a:ext uri="{FF2B5EF4-FFF2-40B4-BE49-F238E27FC236}">
                <a16:creationId xmlns:a16="http://schemas.microsoft.com/office/drawing/2014/main" id="{F6BC5FFC-5D15-44B9-129B-A9FC88A41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91090"/>
            <a:ext cx="10515599" cy="932688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800" kern="1200" spc="150">
                <a:solidFill>
                  <a:schemeClr val="tx1"/>
                </a:solidFill>
                <a:latin typeface="+mj-lt"/>
                <a:ea typeface="+mj-ea"/>
                <a:cs typeface="+mj-cs"/>
              </a:rPr>
              <a:t>8.º </a:t>
            </a:r>
            <a:r>
              <a:rPr lang="en-US" sz="3800" kern="1200" spc="15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ano</a:t>
            </a:r>
            <a:r>
              <a:rPr lang="en-US" sz="3800" kern="1200" spc="15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8" name="Gráfico 7" descr="Casa">
            <a:hlinkClick r:id="rId2" action="ppaction://hlinksldjump"/>
            <a:extLst>
              <a:ext uri="{FF2B5EF4-FFF2-40B4-BE49-F238E27FC236}">
                <a16:creationId xmlns:a16="http://schemas.microsoft.com/office/drawing/2014/main" id="{3B396BEE-4A18-C5FC-063D-8769F6200D5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84A72254-09F2-22CE-5A4C-39B333FF2F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322070" y="1112520"/>
            <a:ext cx="9913620" cy="4511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4262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BC596E-98ED-4581-BB84-8C84BFC77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95" y="1057387"/>
            <a:ext cx="4023360" cy="3204134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9.º </a:t>
            </a:r>
            <a:b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ano</a:t>
            </a:r>
            <a:endParaRPr lang="en-US" sz="48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Gráfico 9" descr="Casa">
            <a:hlinkClick r:id="rId2" action="ppaction://hlinksldjump"/>
            <a:extLst>
              <a:ext uri="{FF2B5EF4-FFF2-40B4-BE49-F238E27FC236}">
                <a16:creationId xmlns:a16="http://schemas.microsoft.com/office/drawing/2014/main" id="{E1B6D225-C9B3-5FF0-BAFD-E368ADD4B7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C643F8A9-6C5C-6D92-DAB6-FBAF89CED5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6341" y="91848"/>
            <a:ext cx="6381750" cy="6543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832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8" name="Rectangle 54">
            <a:extLst>
              <a:ext uri="{FF2B5EF4-FFF2-40B4-BE49-F238E27FC236}">
                <a16:creationId xmlns:a16="http://schemas.microsoft.com/office/drawing/2014/main" id="{6A84B152-3496-4C52-AF08-97AFFC09D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5CB38F7D-D76E-429A-8E54-FAA4F29DC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470"/>
            <a:ext cx="5393360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err="1"/>
              <a:t>Índice</a:t>
            </a:r>
            <a:endParaRPr lang="en-US"/>
          </a:p>
        </p:txBody>
      </p:sp>
      <p:sp>
        <p:nvSpPr>
          <p:cNvPr id="70" name="Freeform: Shape 56">
            <a:extLst>
              <a:ext uri="{FF2B5EF4-FFF2-40B4-BE49-F238E27FC236}">
                <a16:creationId xmlns:a16="http://schemas.microsoft.com/office/drawing/2014/main" id="{6B2ADB95-0FA3-4BD7-A8AC-89D014A8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198657" y="1"/>
            <a:ext cx="1155142" cy="625027"/>
          </a:xfrm>
          <a:custGeom>
            <a:avLst/>
            <a:gdLst>
              <a:gd name="connsiteX0" fmla="*/ 4784 w 1155142"/>
              <a:gd name="connsiteY0" fmla="*/ 0 h 625027"/>
              <a:gd name="connsiteX1" fmla="*/ 1150358 w 1155142"/>
              <a:gd name="connsiteY1" fmla="*/ 0 h 625027"/>
              <a:gd name="connsiteX2" fmla="*/ 1155142 w 1155142"/>
              <a:gd name="connsiteY2" fmla="*/ 47456 h 625027"/>
              <a:gd name="connsiteX3" fmla="*/ 577571 w 1155142"/>
              <a:gd name="connsiteY3" fmla="*/ 625027 h 625027"/>
              <a:gd name="connsiteX4" fmla="*/ 0 w 1155142"/>
              <a:gd name="connsiteY4" fmla="*/ 47456 h 6250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625027">
                <a:moveTo>
                  <a:pt x="4784" y="0"/>
                </a:moveTo>
                <a:lnTo>
                  <a:pt x="1150358" y="0"/>
                </a:lnTo>
                <a:lnTo>
                  <a:pt x="1155142" y="47456"/>
                </a:lnTo>
                <a:cubicBezTo>
                  <a:pt x="1155142" y="366440"/>
                  <a:pt x="896555" y="625027"/>
                  <a:pt x="577571" y="625027"/>
                </a:cubicBezTo>
                <a:cubicBezTo>
                  <a:pt x="258587" y="625027"/>
                  <a:pt x="0" y="366440"/>
                  <a:pt x="0" y="47456"/>
                </a:cubicBezTo>
                <a:close/>
              </a:path>
            </a:pathLst>
          </a:cu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C924DBCE-E731-4B22-8181-A39C1D8627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8185" y="3423959"/>
            <a:ext cx="630884" cy="630884"/>
          </a:xfrm>
          <a:prstGeom prst="ellipse">
            <a:avLst/>
          </a:prstGeom>
          <a:noFill/>
          <a:ln w="1270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Freeform: Shape 60">
            <a:extLst>
              <a:ext uri="{FF2B5EF4-FFF2-40B4-BE49-F238E27FC236}">
                <a16:creationId xmlns:a16="http://schemas.microsoft.com/office/drawing/2014/main" id="{4CBF9756-6AC8-4C65-84DF-56FBFFA1D8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463438">
            <a:off x="7450227" y="5166682"/>
            <a:ext cx="1835725" cy="2024785"/>
          </a:xfrm>
          <a:custGeom>
            <a:avLst/>
            <a:gdLst>
              <a:gd name="connsiteX0" fmla="*/ 1801138 w 1835725"/>
              <a:gd name="connsiteY0" fmla="*/ 1622662 h 2024785"/>
              <a:gd name="connsiteX1" fmla="*/ 1835717 w 1835725"/>
              <a:gd name="connsiteY1" fmla="*/ 1680254 h 2024785"/>
              <a:gd name="connsiteX2" fmla="*/ 1812568 w 1835725"/>
              <a:gd name="connsiteY2" fmla="*/ 1877193 h 2024785"/>
              <a:gd name="connsiteX3" fmla="*/ 1776210 w 1835725"/>
              <a:gd name="connsiteY3" fmla="*/ 2024785 h 2024785"/>
              <a:gd name="connsiteX4" fmla="*/ 1655772 w 1835725"/>
              <a:gd name="connsiteY4" fmla="*/ 1983449 h 2024785"/>
              <a:gd name="connsiteX5" fmla="*/ 1687591 w 1835725"/>
              <a:gd name="connsiteY5" fmla="*/ 1854495 h 2024785"/>
              <a:gd name="connsiteX6" fmla="*/ 1708939 w 1835725"/>
              <a:gd name="connsiteY6" fmla="*/ 1673301 h 2024785"/>
              <a:gd name="connsiteX7" fmla="*/ 1778129 w 1835725"/>
              <a:gd name="connsiteY7" fmla="*/ 1615979 h 2024785"/>
              <a:gd name="connsiteX8" fmla="*/ 1801138 w 1835725"/>
              <a:gd name="connsiteY8" fmla="*/ 1622662 h 2024785"/>
              <a:gd name="connsiteX9" fmla="*/ 1585229 w 1835725"/>
              <a:gd name="connsiteY9" fmla="*/ 764759 h 2024785"/>
              <a:gd name="connsiteX10" fmla="*/ 1623024 w 1835725"/>
              <a:gd name="connsiteY10" fmla="*/ 792810 h 2024785"/>
              <a:gd name="connsiteX11" fmla="*/ 1777614 w 1835725"/>
              <a:gd name="connsiteY11" fmla="*/ 1157141 h 2024785"/>
              <a:gd name="connsiteX12" fmla="*/ 1733799 w 1835725"/>
              <a:gd name="connsiteY12" fmla="*/ 1235532 h 2024785"/>
              <a:gd name="connsiteX13" fmla="*/ 1716464 w 1835725"/>
              <a:gd name="connsiteY13" fmla="*/ 1237722 h 2024785"/>
              <a:gd name="connsiteX14" fmla="*/ 1716464 w 1835725"/>
              <a:gd name="connsiteY14" fmla="*/ 1237913 h 2024785"/>
              <a:gd name="connsiteX15" fmla="*/ 1655409 w 1835725"/>
              <a:gd name="connsiteY15" fmla="*/ 1191717 h 2024785"/>
              <a:gd name="connsiteX16" fmla="*/ 1513200 w 1835725"/>
              <a:gd name="connsiteY16" fmla="*/ 856627 h 2024785"/>
              <a:gd name="connsiteX17" fmla="*/ 1538499 w 1835725"/>
              <a:gd name="connsiteY17" fmla="*/ 770415 h 2024785"/>
              <a:gd name="connsiteX18" fmla="*/ 1585229 w 1835725"/>
              <a:gd name="connsiteY18" fmla="*/ 764759 h 2024785"/>
              <a:gd name="connsiteX19" fmla="*/ 477919 w 1835725"/>
              <a:gd name="connsiteY19" fmla="*/ 21437 h 2024785"/>
              <a:gd name="connsiteX20" fmla="*/ 509236 w 1835725"/>
              <a:gd name="connsiteY20" fmla="*/ 84182 h 2024785"/>
              <a:gd name="connsiteX21" fmla="*/ 445829 w 1835725"/>
              <a:gd name="connsiteY21" fmla="*/ 139871 h 2024785"/>
              <a:gd name="connsiteX22" fmla="*/ 437447 w 1835725"/>
              <a:gd name="connsiteY22" fmla="*/ 139395 h 2024785"/>
              <a:gd name="connsiteX23" fmla="*/ 73211 w 1835725"/>
              <a:gd name="connsiteY23" fmla="*/ 137204 h 2024785"/>
              <a:gd name="connsiteX24" fmla="*/ 749 w 1835725"/>
              <a:gd name="connsiteY24" fmla="*/ 84082 h 2024785"/>
              <a:gd name="connsiteX25" fmla="*/ 53871 w 1835725"/>
              <a:gd name="connsiteY25" fmla="*/ 11621 h 2024785"/>
              <a:gd name="connsiteX26" fmla="*/ 58352 w 1835725"/>
              <a:gd name="connsiteY26" fmla="*/ 11093 h 2024785"/>
              <a:gd name="connsiteX27" fmla="*/ 454020 w 1835725"/>
              <a:gd name="connsiteY27" fmla="*/ 13474 h 2024785"/>
              <a:gd name="connsiteX28" fmla="*/ 477919 w 1835725"/>
              <a:gd name="connsiteY28" fmla="*/ 21437 h 2024785"/>
              <a:gd name="connsiteX29" fmla="*/ 957797 w 1835725"/>
              <a:gd name="connsiteY29" fmla="*/ 167970 h 2024785"/>
              <a:gd name="connsiteX30" fmla="*/ 1286982 w 1835725"/>
              <a:gd name="connsiteY30" fmla="*/ 387616 h 2024785"/>
              <a:gd name="connsiteX31" fmla="*/ 1293725 w 1835725"/>
              <a:gd name="connsiteY31" fmla="*/ 477075 h 2024785"/>
              <a:gd name="connsiteX32" fmla="*/ 1245453 w 1835725"/>
              <a:gd name="connsiteY32" fmla="*/ 499154 h 2024785"/>
              <a:gd name="connsiteX33" fmla="*/ 1245167 w 1835725"/>
              <a:gd name="connsiteY33" fmla="*/ 499154 h 2024785"/>
              <a:gd name="connsiteX34" fmla="*/ 1203638 w 1835725"/>
              <a:gd name="connsiteY34" fmla="*/ 484104 h 2024785"/>
              <a:gd name="connsiteX35" fmla="*/ 900647 w 1835725"/>
              <a:gd name="connsiteY35" fmla="*/ 281508 h 2024785"/>
              <a:gd name="connsiteX36" fmla="*/ 872454 w 1835725"/>
              <a:gd name="connsiteY36" fmla="*/ 196164 h 2024785"/>
              <a:gd name="connsiteX37" fmla="*/ 957797 w 1835725"/>
              <a:gd name="connsiteY37" fmla="*/ 167970 h 2024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835725" h="2024785">
                <a:moveTo>
                  <a:pt x="1801138" y="1622662"/>
                </a:moveTo>
                <a:cubicBezTo>
                  <a:pt x="1822105" y="1633400"/>
                  <a:pt x="1836117" y="1655372"/>
                  <a:pt x="1835717" y="1680254"/>
                </a:cubicBezTo>
                <a:cubicBezTo>
                  <a:pt x="1832093" y="1746382"/>
                  <a:pt x="1824354" y="1812154"/>
                  <a:pt x="1812568" y="1877193"/>
                </a:cubicBezTo>
                <a:lnTo>
                  <a:pt x="1776210" y="2024785"/>
                </a:lnTo>
                <a:lnTo>
                  <a:pt x="1655772" y="1983449"/>
                </a:lnTo>
                <a:lnTo>
                  <a:pt x="1687591" y="1854495"/>
                </a:lnTo>
                <a:cubicBezTo>
                  <a:pt x="1698455" y="1794657"/>
                  <a:pt x="1705590" y="1734142"/>
                  <a:pt x="1708939" y="1673301"/>
                </a:cubicBezTo>
                <a:cubicBezTo>
                  <a:pt x="1712216" y="1638363"/>
                  <a:pt x="1743190" y="1612703"/>
                  <a:pt x="1778129" y="1615979"/>
                </a:cubicBezTo>
                <a:cubicBezTo>
                  <a:pt x="1786387" y="1616753"/>
                  <a:pt x="1794149" y="1619084"/>
                  <a:pt x="1801138" y="1622662"/>
                </a:cubicBezTo>
                <a:close/>
                <a:moveTo>
                  <a:pt x="1585229" y="764759"/>
                </a:moveTo>
                <a:cubicBezTo>
                  <a:pt x="1600438" y="768789"/>
                  <a:pt x="1614156" y="778436"/>
                  <a:pt x="1623024" y="792810"/>
                </a:cubicBezTo>
                <a:cubicBezTo>
                  <a:pt x="1689575" y="907319"/>
                  <a:pt x="1741505" y="1029715"/>
                  <a:pt x="1777614" y="1157141"/>
                </a:cubicBezTo>
                <a:cubicBezTo>
                  <a:pt x="1787149" y="1190888"/>
                  <a:pt x="1767537" y="1225969"/>
                  <a:pt x="1733799" y="1235532"/>
                </a:cubicBezTo>
                <a:cubicBezTo>
                  <a:pt x="1728151" y="1237046"/>
                  <a:pt x="1722312" y="1237780"/>
                  <a:pt x="1716464" y="1237722"/>
                </a:cubicBezTo>
                <a:lnTo>
                  <a:pt x="1716464" y="1237913"/>
                </a:lnTo>
                <a:cubicBezTo>
                  <a:pt x="1688070" y="1237913"/>
                  <a:pt x="1663124" y="1219044"/>
                  <a:pt x="1655409" y="1191717"/>
                </a:cubicBezTo>
                <a:cubicBezTo>
                  <a:pt x="1622214" y="1074512"/>
                  <a:pt x="1574437" y="961936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53325" y="762319"/>
                  <a:pt x="1570022" y="760730"/>
                  <a:pt x="1585229" y="764759"/>
                </a:cubicBezTo>
                <a:close/>
                <a:moveTo>
                  <a:pt x="477919" y="21437"/>
                </a:moveTo>
                <a:cubicBezTo>
                  <a:pt x="499341" y="33775"/>
                  <a:pt x="512445" y="58102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89834" y="-4456"/>
                  <a:pt x="322735" y="-3656"/>
                  <a:pt x="454020" y="13474"/>
                </a:cubicBezTo>
                <a:cubicBezTo>
                  <a:pt x="462713" y="14543"/>
                  <a:pt x="470778" y="17324"/>
                  <a:pt x="477919" y="21437"/>
                </a:cubicBezTo>
                <a:close/>
                <a:moveTo>
                  <a:pt x="957797" y="167970"/>
                </a:move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8235" y="164811"/>
                  <a:pt x="926445" y="152188"/>
                  <a:pt x="957797" y="16797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3" name="Freeform: Shape 62">
            <a:extLst>
              <a:ext uri="{FF2B5EF4-FFF2-40B4-BE49-F238E27FC236}">
                <a16:creationId xmlns:a16="http://schemas.microsoft.com/office/drawing/2014/main" id="{2D385988-EAAF-4C27-AF8A-2BFBECAF3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49602" y="1"/>
            <a:ext cx="2066948" cy="1621879"/>
          </a:xfrm>
          <a:custGeom>
            <a:avLst/>
            <a:gdLst>
              <a:gd name="connsiteX0" fmla="*/ 0 w 2066948"/>
              <a:gd name="connsiteY0" fmla="*/ 0 h 1621879"/>
              <a:gd name="connsiteX1" fmla="*/ 123825 w 2066948"/>
              <a:gd name="connsiteY1" fmla="*/ 0 h 1621879"/>
              <a:gd name="connsiteX2" fmla="*/ 123825 w 2066948"/>
              <a:gd name="connsiteY2" fmla="*/ 1452620 h 1621879"/>
              <a:gd name="connsiteX3" fmla="*/ 1881378 w 2066948"/>
              <a:gd name="connsiteY3" fmla="*/ 436017 h 1621879"/>
              <a:gd name="connsiteX4" fmla="*/ 1127572 w 2066948"/>
              <a:gd name="connsiteY4" fmla="*/ 0 h 1621879"/>
              <a:gd name="connsiteX5" fmla="*/ 1374887 w 2066948"/>
              <a:gd name="connsiteY5" fmla="*/ 0 h 1621879"/>
              <a:gd name="connsiteX6" fmla="*/ 2035969 w 2066948"/>
              <a:gd name="connsiteY6" fmla="*/ 382391 h 1621879"/>
              <a:gd name="connsiteX7" fmla="*/ 2058648 w 2066948"/>
              <a:gd name="connsiteY7" fmla="*/ 466963 h 1621879"/>
              <a:gd name="connsiteX8" fmla="*/ 2035969 w 2066948"/>
              <a:gd name="connsiteY8" fmla="*/ 489642 h 1621879"/>
              <a:gd name="connsiteX9" fmla="*/ 92869 w 2066948"/>
              <a:gd name="connsiteY9" fmla="*/ 1613592 h 1621879"/>
              <a:gd name="connsiteX10" fmla="*/ 61913 w 2066948"/>
              <a:gd name="connsiteY10" fmla="*/ 1621879 h 1621879"/>
              <a:gd name="connsiteX11" fmla="*/ 0 w 2066948"/>
              <a:gd name="connsiteY11" fmla="*/ 1559967 h 16218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066948" h="1621879">
                <a:moveTo>
                  <a:pt x="0" y="0"/>
                </a:moveTo>
                <a:lnTo>
                  <a:pt x="123825" y="0"/>
                </a:lnTo>
                <a:lnTo>
                  <a:pt x="123825" y="1452620"/>
                </a:lnTo>
                <a:lnTo>
                  <a:pt x="1881378" y="436017"/>
                </a:lnTo>
                <a:lnTo>
                  <a:pt x="1127572" y="0"/>
                </a:lnTo>
                <a:lnTo>
                  <a:pt x="1374887" y="0"/>
                </a:lnTo>
                <a:lnTo>
                  <a:pt x="2035969" y="382391"/>
                </a:lnTo>
                <a:cubicBezTo>
                  <a:pt x="2065582" y="399479"/>
                  <a:pt x="2075745" y="437340"/>
                  <a:pt x="2058648" y="466963"/>
                </a:cubicBezTo>
                <a:cubicBezTo>
                  <a:pt x="2053219" y="476384"/>
                  <a:pt x="2045389" y="484204"/>
                  <a:pt x="2035969" y="489642"/>
                </a:cubicBezTo>
                <a:lnTo>
                  <a:pt x="92869" y="1613592"/>
                </a:lnTo>
                <a:cubicBezTo>
                  <a:pt x="83458" y="1619031"/>
                  <a:pt x="72780" y="1621889"/>
                  <a:pt x="61913" y="1621879"/>
                </a:cubicBezTo>
                <a:cubicBezTo>
                  <a:pt x="27719" y="1621879"/>
                  <a:pt x="0" y="1594161"/>
                  <a:pt x="0" y="1559967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74" name="Straight Connector 64">
            <a:extLst>
              <a:ext uri="{FF2B5EF4-FFF2-40B4-BE49-F238E27FC236}">
                <a16:creationId xmlns:a16="http://schemas.microsoft.com/office/drawing/2014/main" id="{43621FD4-D14D-45D5-9A57-9A2DE5EA59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138745" y="102790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B621D332-7329-4994-8836-C429A51B7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09527" y="6033795"/>
            <a:ext cx="1991064" cy="824205"/>
          </a:xfrm>
          <a:custGeom>
            <a:avLst/>
            <a:gdLst>
              <a:gd name="connsiteX0" fmla="*/ 995532 w 1991064"/>
              <a:gd name="connsiteY0" fmla="*/ 0 h 824205"/>
              <a:gd name="connsiteX1" fmla="*/ 1984823 w 1991064"/>
              <a:gd name="connsiteY1" fmla="*/ 784423 h 824205"/>
              <a:gd name="connsiteX2" fmla="*/ 1991064 w 1991064"/>
              <a:gd name="connsiteY2" fmla="*/ 824205 h 824205"/>
              <a:gd name="connsiteX3" fmla="*/ 0 w 1991064"/>
              <a:gd name="connsiteY3" fmla="*/ 824205 h 824205"/>
              <a:gd name="connsiteX4" fmla="*/ 6241 w 1991064"/>
              <a:gd name="connsiteY4" fmla="*/ 784423 h 824205"/>
              <a:gd name="connsiteX5" fmla="*/ 995532 w 1991064"/>
              <a:gd name="connsiteY5" fmla="*/ 0 h 8242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91064" h="824205">
                <a:moveTo>
                  <a:pt x="995532" y="0"/>
                </a:moveTo>
                <a:cubicBezTo>
                  <a:pt x="1483521" y="0"/>
                  <a:pt x="1890663" y="336754"/>
                  <a:pt x="1984823" y="784423"/>
                </a:cubicBezTo>
                <a:lnTo>
                  <a:pt x="1991064" y="824205"/>
                </a:lnTo>
                <a:lnTo>
                  <a:pt x="0" y="824205"/>
                </a:lnTo>
                <a:lnTo>
                  <a:pt x="6241" y="784423"/>
                </a:lnTo>
                <a:cubicBezTo>
                  <a:pt x="100402" y="336754"/>
                  <a:pt x="507544" y="0"/>
                  <a:pt x="99553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2D20F754-35A9-4508-BE3C-C59996D14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51696" y="5519196"/>
            <a:ext cx="1340305" cy="1338805"/>
          </a:xfrm>
          <a:custGeom>
            <a:avLst/>
            <a:gdLst>
              <a:gd name="connsiteX0" fmla="*/ 61913 w 1340305"/>
              <a:gd name="connsiteY0" fmla="*/ 0 h 1338805"/>
              <a:gd name="connsiteX1" fmla="*/ 1340305 w 1340305"/>
              <a:gd name="connsiteY1" fmla="*/ 0 h 1338805"/>
              <a:gd name="connsiteX2" fmla="*/ 1340305 w 1340305"/>
              <a:gd name="connsiteY2" fmla="*/ 123825 h 1338805"/>
              <a:gd name="connsiteX3" fmla="*/ 123825 w 1340305"/>
              <a:gd name="connsiteY3" fmla="*/ 123825 h 1338805"/>
              <a:gd name="connsiteX4" fmla="*/ 123825 w 1340305"/>
              <a:gd name="connsiteY4" fmla="*/ 1338805 h 1338805"/>
              <a:gd name="connsiteX5" fmla="*/ 0 w 1340305"/>
              <a:gd name="connsiteY5" fmla="*/ 1338805 h 1338805"/>
              <a:gd name="connsiteX6" fmla="*/ 0 w 1340305"/>
              <a:gd name="connsiteY6" fmla="*/ 61913 h 1338805"/>
              <a:gd name="connsiteX7" fmla="*/ 61913 w 1340305"/>
              <a:gd name="connsiteY7" fmla="*/ 0 h 13388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0305" h="1338805">
                <a:moveTo>
                  <a:pt x="61913" y="0"/>
                </a:moveTo>
                <a:lnTo>
                  <a:pt x="1340305" y="0"/>
                </a:lnTo>
                <a:lnTo>
                  <a:pt x="1340305" y="123825"/>
                </a:lnTo>
                <a:lnTo>
                  <a:pt x="123825" y="123825"/>
                </a:lnTo>
                <a:lnTo>
                  <a:pt x="123825" y="1338805"/>
                </a:lnTo>
                <a:lnTo>
                  <a:pt x="0" y="1338805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26" name="CaixaDeTexto 3">
            <a:extLst>
              <a:ext uri="{FF2B5EF4-FFF2-40B4-BE49-F238E27FC236}">
                <a16:creationId xmlns:a16="http://schemas.microsoft.com/office/drawing/2014/main" id="{F17FBC58-CBA5-43DA-9C00-87F041E236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3614590"/>
              </p:ext>
            </p:extLst>
          </p:nvPr>
        </p:nvGraphicFramePr>
        <p:xfrm>
          <a:off x="445685" y="1124357"/>
          <a:ext cx="6123036" cy="5371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02707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8BC596E-98ED-4581-BB84-8C84BFC779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835152" y="184805"/>
            <a:ext cx="12188952" cy="1505883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3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9.º </a:t>
            </a:r>
            <a:br>
              <a:rPr lang="en-US" sz="33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3300" kern="120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ano</a:t>
            </a:r>
            <a:endParaRPr lang="en-US" sz="33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35C4B698-152B-E605-51F7-2186DC5843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7656" y="1443789"/>
            <a:ext cx="9563095" cy="3376062"/>
          </a:xfrm>
          <a:prstGeom prst="rect">
            <a:avLst/>
          </a:prstGeom>
        </p:spPr>
      </p:pic>
      <p:pic>
        <p:nvPicPr>
          <p:cNvPr id="10" name="Gráfico 9" descr="Casa">
            <a:hlinkClick r:id="" action="ppaction://noaction"/>
            <a:extLst>
              <a:ext uri="{FF2B5EF4-FFF2-40B4-BE49-F238E27FC236}">
                <a16:creationId xmlns:a16="http://schemas.microsoft.com/office/drawing/2014/main" id="{E1B6D225-C9B3-5FF0-BAFD-E368ADD4B70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42018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0" name="Rectangle 67">
            <a:extLst>
              <a:ext uri="{FF2B5EF4-FFF2-40B4-BE49-F238E27FC236}">
                <a16:creationId xmlns:a16="http://schemas.microsoft.com/office/drawing/2014/main" id="{879EECFE-814E-4B68-96A7-86A795BD22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Freeform: Shape 69">
            <a:extLst>
              <a:ext uri="{FF2B5EF4-FFF2-40B4-BE49-F238E27FC236}">
                <a16:creationId xmlns:a16="http://schemas.microsoft.com/office/drawing/2014/main" id="{06F847C8-7801-44D8-8CCA-CDBA7AD91A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2" name="Right Triangle 71">
            <a:extLst>
              <a:ext uri="{FF2B5EF4-FFF2-40B4-BE49-F238E27FC236}">
                <a16:creationId xmlns:a16="http://schemas.microsoft.com/office/drawing/2014/main" id="{AF180F00-B4B2-4196-BB1C-ECD21B03F0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73">
            <a:extLst>
              <a:ext uri="{FF2B5EF4-FFF2-40B4-BE49-F238E27FC236}">
                <a16:creationId xmlns:a16="http://schemas.microsoft.com/office/drawing/2014/main" id="{6E600F8C-C8F3-420C-9D3B-E1FBE7BAE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F17A3A3-663D-4F2A-B23C-5CBC52ED15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0024" y="1383527"/>
            <a:ext cx="6072333" cy="417516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9600"/>
              <a:t>Secundário</a:t>
            </a:r>
          </a:p>
        </p:txBody>
      </p:sp>
      <p:cxnSp>
        <p:nvCxnSpPr>
          <p:cNvPr id="84" name="Straight Connector 75">
            <a:extLst>
              <a:ext uri="{FF2B5EF4-FFF2-40B4-BE49-F238E27FC236}">
                <a16:creationId xmlns:a16="http://schemas.microsoft.com/office/drawing/2014/main" id="{7AA55BF2-380C-4942-8AB1-55A6A52A3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3465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áfico 6" descr="Casa">
            <a:hlinkClick r:id="" action="ppaction://noaction"/>
            <a:extLst>
              <a:ext uri="{FF2B5EF4-FFF2-40B4-BE49-F238E27FC236}">
                <a16:creationId xmlns:a16="http://schemas.microsoft.com/office/drawing/2014/main" id="{1CBBFA2B-EA60-1A54-BD3E-1C7E07CB6E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6449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EBAE9A-89DA-4C5A-9285-4BD009C32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1630" y="5615361"/>
            <a:ext cx="9797114" cy="1114380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800" err="1"/>
              <a:t>Variação</a:t>
            </a:r>
            <a:r>
              <a:rPr lang="en-US" sz="4800"/>
              <a:t> </a:t>
            </a:r>
            <a:r>
              <a:rPr lang="en-US" sz="4800" err="1"/>
              <a:t>Secundário</a:t>
            </a:r>
            <a:endParaRPr lang="en-US" sz="4800"/>
          </a:p>
        </p:txBody>
      </p:sp>
      <p:pic>
        <p:nvPicPr>
          <p:cNvPr id="10" name="Gráfico 9" descr="Casa">
            <a:hlinkClick r:id="" action="ppaction://noaction"/>
            <a:extLst>
              <a:ext uri="{FF2B5EF4-FFF2-40B4-BE49-F238E27FC236}">
                <a16:creationId xmlns:a16="http://schemas.microsoft.com/office/drawing/2014/main" id="{60995461-F40F-3C0D-990A-153806C4FD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661492" y="150635"/>
            <a:ext cx="542459" cy="437194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F10C83B-E229-339B-5829-50523D732B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900" y="205740"/>
            <a:ext cx="3939540" cy="277368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5B4CFB5A-FFD3-B403-D86F-E2EBB69494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6440" y="205740"/>
            <a:ext cx="3834560" cy="2773680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087B7FED-D7BC-C314-D59E-C13375C6A8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01000" y="205740"/>
            <a:ext cx="3380762" cy="2773680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766266CD-CFEB-1455-F9AB-F51042839A1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7650" y="3070860"/>
            <a:ext cx="2108630" cy="2764885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6BC9E8BC-157F-E40D-6F9B-B6D744AB103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2366" y="3062065"/>
            <a:ext cx="2232660" cy="2773680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2704F258-F3C1-3415-2625-F31255C49DA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80087" y="3070860"/>
            <a:ext cx="1600200" cy="27648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0162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D0670C-9A96-47EA-BB33-D7E87A9D1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2269323" cy="3204134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10.º </a:t>
            </a:r>
            <a:b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ano</a:t>
            </a:r>
            <a:endParaRPr lang="en-US" sz="48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Gráfico 9" descr="Casa">
            <a:hlinkClick r:id="rId2" action="ppaction://hlinksldjump"/>
            <a:extLst>
              <a:ext uri="{FF2B5EF4-FFF2-40B4-BE49-F238E27FC236}">
                <a16:creationId xmlns:a16="http://schemas.microsoft.com/office/drawing/2014/main" id="{08289206-37AB-9704-D899-178CFA06847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229CAE80-E3B8-A09C-011E-9479558DA5C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2690" y="560070"/>
            <a:ext cx="8481060" cy="5737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8397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D0670C-9A96-47EA-BB33-D7E87A9D1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11.º </a:t>
            </a:r>
            <a:b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ano</a:t>
            </a:r>
            <a:endParaRPr lang="en-US" sz="48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Gráfico 9" descr="Casa">
            <a:hlinkClick r:id="rId2" action="ppaction://hlinksldjump"/>
            <a:extLst>
              <a:ext uri="{FF2B5EF4-FFF2-40B4-BE49-F238E27FC236}">
                <a16:creationId xmlns:a16="http://schemas.microsoft.com/office/drawing/2014/main" id="{FCB4FFE8-5567-7B43-6FFF-A49D4CBCCC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883973E1-67AC-3F16-D17D-992642FFD7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9850" y="499110"/>
            <a:ext cx="6972300" cy="5859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10154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D0670C-9A96-47EA-BB33-D7E87A9D16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2310939" cy="3204134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12.º </a:t>
            </a:r>
            <a:b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800" kern="120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ano</a:t>
            </a:r>
            <a:endParaRPr lang="en-US" sz="48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" name="Gráfico 9" descr="Casa">
            <a:hlinkClick r:id="rId2" action="ppaction://hlinksldjump"/>
            <a:extLst>
              <a:ext uri="{FF2B5EF4-FFF2-40B4-BE49-F238E27FC236}">
                <a16:creationId xmlns:a16="http://schemas.microsoft.com/office/drawing/2014/main" id="{04D77E61-BB72-6EFD-586D-3224F04E1E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8050A53B-DEAA-6FBF-F3E1-6FEACD44C3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5020" y="521190"/>
            <a:ext cx="8313420" cy="5971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75962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Triangle 32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F17A3A3-663D-4F2A-B23C-5CBC52ED15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1383528"/>
            <a:ext cx="5925989" cy="3167510"/>
          </a:xfrm>
        </p:spPr>
        <p:txBody>
          <a:bodyPr anchor="b">
            <a:normAutofit/>
          </a:bodyPr>
          <a:lstStyle/>
          <a:p>
            <a:pPr algn="r"/>
            <a:r>
              <a:rPr lang="pt-PT" sz="8200"/>
              <a:t>1.º Ciclo do</a:t>
            </a:r>
            <a:br>
              <a:rPr lang="pt-PT" sz="8200"/>
            </a:br>
            <a:r>
              <a:rPr lang="pt-PT" sz="8200"/>
              <a:t>Ensino Básico</a:t>
            </a:r>
          </a:p>
        </p:txBody>
      </p:sp>
      <p:pic>
        <p:nvPicPr>
          <p:cNvPr id="7" name="Graphic 6" descr="Livros">
            <a:extLst>
              <a:ext uri="{FF2B5EF4-FFF2-40B4-BE49-F238E27FC236}">
                <a16:creationId xmlns:a16="http://schemas.microsoft.com/office/drawing/2014/main" id="{50A251FA-8256-F1AB-6FB2-5224D4A7E4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99140" y="2209474"/>
            <a:ext cx="2489416" cy="2489416"/>
          </a:xfrm>
          <a:prstGeom prst="rect">
            <a:avLst/>
          </a:prstGeom>
        </p:spPr>
      </p:pic>
      <p:pic>
        <p:nvPicPr>
          <p:cNvPr id="3" name="Gráfico 3" descr="Casa">
            <a:hlinkClick r:id="" action="ppaction://noaction"/>
            <a:extLst>
              <a:ext uri="{FF2B5EF4-FFF2-40B4-BE49-F238E27FC236}">
                <a16:creationId xmlns:a16="http://schemas.microsoft.com/office/drawing/2014/main" id="{05325481-A01B-4D8F-8474-9C9A8740FCF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86831" y="164966"/>
            <a:ext cx="711166" cy="5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537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EBAE9A-89DA-4C5A-9285-4BD009C32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4692" y="3896567"/>
            <a:ext cx="2470297" cy="1509822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200"/>
              <a:t>1.º </a:t>
            </a:r>
            <a:r>
              <a:rPr lang="en-US" sz="3200" err="1"/>
              <a:t>ciclo</a:t>
            </a:r>
            <a:r>
              <a:rPr lang="en-US" sz="3200"/>
              <a:t> </a:t>
            </a:r>
            <a:br>
              <a:rPr lang="en-US" sz="3200"/>
            </a:br>
            <a:r>
              <a:rPr lang="en-US" sz="3200" err="1"/>
              <a:t>Variação</a:t>
            </a:r>
            <a:endParaRPr lang="en-US" sz="3200"/>
          </a:p>
        </p:txBody>
      </p:sp>
      <p:pic>
        <p:nvPicPr>
          <p:cNvPr id="10" name="Gráfico 9" descr="Casa">
            <a:hlinkClick r:id="rId2" action="ppaction://hlinksldjump"/>
            <a:extLst>
              <a:ext uri="{FF2B5EF4-FFF2-40B4-BE49-F238E27FC236}">
                <a16:creationId xmlns:a16="http://schemas.microsoft.com/office/drawing/2014/main" id="{D42E5CE6-8D0D-4686-BF52-78210A8AE89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D6D35AC6-9BC5-AC9C-C6D2-921AD04F61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2236" y="3645003"/>
            <a:ext cx="1533525" cy="201295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151F3D43-657C-FECB-13D9-D755037EF5D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75761" y="3652992"/>
            <a:ext cx="1504950" cy="1996972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22FB5532-868A-286A-CEBC-3608F883511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96445" y="3645002"/>
            <a:ext cx="1676400" cy="2212975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DC04F538-2E99-C3A3-003E-4557B045500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372845" y="3645003"/>
            <a:ext cx="1638300" cy="2212975"/>
          </a:xfrm>
          <a:prstGeom prst="rect">
            <a:avLst/>
          </a:prstGeom>
        </p:spPr>
      </p:pic>
      <p:pic>
        <p:nvPicPr>
          <p:cNvPr id="13" name="Imagem 12">
            <a:extLst>
              <a:ext uri="{FF2B5EF4-FFF2-40B4-BE49-F238E27FC236}">
                <a16:creationId xmlns:a16="http://schemas.microsoft.com/office/drawing/2014/main" id="{7225CA23-6066-0A46-BACB-1E4CB9F24AF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82345" y="807773"/>
            <a:ext cx="3543301" cy="2305210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4B99C5FB-B3F9-685F-B9A1-CF0CF1C91D3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793714" y="807773"/>
            <a:ext cx="3303519" cy="2305210"/>
          </a:xfrm>
          <a:prstGeom prst="rect">
            <a:avLst/>
          </a:prstGeom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5EB1F967-8E34-801E-6653-CDBC3245B7F2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165301" y="807773"/>
            <a:ext cx="3229428" cy="2305210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B2BAA79F-3319-030B-9E55-AAFEFF011483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0855" y="3375838"/>
            <a:ext cx="3523106" cy="221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35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1">
            <a:extLst>
              <a:ext uri="{FF2B5EF4-FFF2-40B4-BE49-F238E27FC236}">
                <a16:creationId xmlns:a16="http://schemas.microsoft.com/office/drawing/2014/main" id="{88263A24-0C1F-4677-B43C-4AE14E276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2" name="Rectangle 13">
            <a:extLst>
              <a:ext uri="{FF2B5EF4-FFF2-40B4-BE49-F238E27FC236}">
                <a16:creationId xmlns:a16="http://schemas.microsoft.com/office/drawing/2014/main" id="{0ADDB668-2CA4-4D2B-9C34-3487CA33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553" y="304802"/>
            <a:ext cx="11097349" cy="1573149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5B16A20-7DC5-4899-A098-5834C2C50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405575"/>
            <a:ext cx="5001768" cy="1371600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spc="150"/>
              <a:t>1.º e 2.º anos </a:t>
            </a:r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2568BC19-F052-4108-93E1-6A3D1DEC0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784" y="764424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D5FD337D-4D6B-4C8B-B6F5-121097E09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4" y="1071836"/>
            <a:ext cx="1021458" cy="9144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5B640A2-B719-90B8-B3D7-9BDACA9E2F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83285" y="2027087"/>
            <a:ext cx="4770854" cy="4206240"/>
          </a:xfrm>
          <a:prstGeom prst="rect">
            <a:avLst/>
          </a:prstGeom>
        </p:spPr>
      </p:pic>
      <p:pic>
        <p:nvPicPr>
          <p:cNvPr id="7" name="Gráfico 6" descr="Casa">
            <a:hlinkClick r:id="" action="ppaction://noaction"/>
            <a:extLst>
              <a:ext uri="{FF2B5EF4-FFF2-40B4-BE49-F238E27FC236}">
                <a16:creationId xmlns:a16="http://schemas.microsoft.com/office/drawing/2014/main" id="{110852AB-B09C-4582-A6A8-ED3556750F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4968CEF5-47EE-B799-FB4F-B18B0E64961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1649" y="2027087"/>
            <a:ext cx="4630984" cy="420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815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88263A24-0C1F-4677-B43C-4AE14E276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ADDB668-2CA4-4D2B-9C34-3487CA330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1553" y="304802"/>
            <a:ext cx="11097349" cy="1573149"/>
          </a:xfrm>
          <a:prstGeom prst="rect">
            <a:avLst/>
          </a:prstGeom>
          <a:ln w="12700">
            <a:solidFill>
              <a:srgbClr val="DEDEDE"/>
            </a:solidFill>
          </a:ln>
          <a:effectLst>
            <a:outerShdw blurRad="50800" dist="38100" dir="2700000" algn="tl" rotWithShape="0">
              <a:schemeClr val="bg2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5B16A20-7DC5-4899-A098-5834C2C50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405575"/>
            <a:ext cx="5001768" cy="1371600"/>
          </a:xfrm>
          <a:prstGeom prst="ellipse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spc="150"/>
              <a:t>3.º e 4.ºanos 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8BC19-F052-4108-93E1-6A3D1DEC07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784" y="764424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5FD337D-4D6B-4C8B-B6F5-121097E098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4" y="1071836"/>
            <a:ext cx="1021458" cy="9144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128A9872-620B-6A3B-B86D-51AF73C08E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5721" y="2264855"/>
            <a:ext cx="3397202" cy="4206239"/>
          </a:xfrm>
          <a:prstGeom prst="rect">
            <a:avLst/>
          </a:prstGeom>
        </p:spPr>
      </p:pic>
      <p:pic>
        <p:nvPicPr>
          <p:cNvPr id="17" name="Gráfico 16" descr="Casa">
            <a:hlinkClick r:id="" action="ppaction://noaction"/>
            <a:extLst>
              <a:ext uri="{FF2B5EF4-FFF2-40B4-BE49-F238E27FC236}">
                <a16:creationId xmlns:a16="http://schemas.microsoft.com/office/drawing/2014/main" id="{26CD9C88-A059-3541-176C-28C9F9D8105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CE610D6E-E4B8-2E0A-6525-D2E6405713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29665" y="2264855"/>
            <a:ext cx="3478911" cy="4099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079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ight Triangle 8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F17A3A3-663D-4F2A-B23C-5CBC52ED15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1383528"/>
            <a:ext cx="5925989" cy="3167510"/>
          </a:xfrm>
        </p:spPr>
        <p:txBody>
          <a:bodyPr anchor="b">
            <a:normAutofit/>
          </a:bodyPr>
          <a:lstStyle/>
          <a:p>
            <a:pPr algn="r"/>
            <a:r>
              <a:rPr lang="pt-PT" sz="8200"/>
              <a:t>2.º Ciclo do</a:t>
            </a:r>
            <a:br>
              <a:rPr lang="pt-PT" sz="8200"/>
            </a:br>
            <a:r>
              <a:rPr lang="pt-PT" sz="8200"/>
              <a:t>Ensino Básico</a:t>
            </a:r>
          </a:p>
        </p:txBody>
      </p:sp>
      <p:pic>
        <p:nvPicPr>
          <p:cNvPr id="76" name="Graphic 75" descr="Livros">
            <a:extLst>
              <a:ext uri="{FF2B5EF4-FFF2-40B4-BE49-F238E27FC236}">
                <a16:creationId xmlns:a16="http://schemas.microsoft.com/office/drawing/2014/main" id="{74B0F3D9-CDB7-5B9F-B62C-FCA61A81FA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599140" y="2209474"/>
            <a:ext cx="2489416" cy="2489416"/>
          </a:xfrm>
          <a:prstGeom prst="rect">
            <a:avLst/>
          </a:prstGeom>
        </p:spPr>
      </p:pic>
      <p:pic>
        <p:nvPicPr>
          <p:cNvPr id="7" name="Gráfico 6" descr="Casa">
            <a:hlinkClick r:id="" action="ppaction://noaction"/>
            <a:extLst>
              <a:ext uri="{FF2B5EF4-FFF2-40B4-BE49-F238E27FC236}">
                <a16:creationId xmlns:a16="http://schemas.microsoft.com/office/drawing/2014/main" id="{6C3C627E-BD81-C86D-49E2-39CC983929D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74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50">
            <a:extLst>
              <a:ext uri="{FF2B5EF4-FFF2-40B4-BE49-F238E27FC236}">
                <a16:creationId xmlns:a16="http://schemas.microsoft.com/office/drawing/2014/main" id="{60D05D2D-CB6A-431B-BE4A-2A7FCC9FA2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1256"/>
            <a:ext cx="12192000" cy="6869256"/>
          </a:xfrm>
          <a:prstGeom prst="rect">
            <a:avLst/>
          </a:prstGeom>
          <a:solidFill>
            <a:schemeClr val="bg1">
              <a:lumMod val="8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ounded Rectangle 5">
            <a:extLst>
              <a:ext uri="{FF2B5EF4-FFF2-40B4-BE49-F238E27FC236}">
                <a16:creationId xmlns:a16="http://schemas.microsoft.com/office/drawing/2014/main" id="{E84CD6E5-269B-4A44-867D-78DBB4DFF7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120" y="990600"/>
            <a:ext cx="10271760" cy="4305300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A49A93F-073E-40F3-E66C-870B207B2E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463" y="1309688"/>
            <a:ext cx="2813050" cy="3665538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AE10B678-D6F0-8DBF-89A4-F41AA378D3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5600" y="1309688"/>
            <a:ext cx="4451350" cy="3665538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5DFE6BE2-F6B7-4554-E228-D0CA1F2C30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80450" y="1309688"/>
            <a:ext cx="2220913" cy="1820863"/>
          </a:xfrm>
          <a:prstGeom prst="rect">
            <a:avLst/>
          </a:prstGeom>
        </p:spPr>
      </p:pic>
      <p:pic>
        <p:nvPicPr>
          <p:cNvPr id="15" name="Gráfico 14" descr="Casa">
            <a:hlinkClick r:id="" action="ppaction://noaction"/>
            <a:extLst>
              <a:ext uri="{FF2B5EF4-FFF2-40B4-BE49-F238E27FC236}">
                <a16:creationId xmlns:a16="http://schemas.microsoft.com/office/drawing/2014/main" id="{37BC9B54-5976-1FAF-836D-4DD53B71382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80450" y="3194050"/>
            <a:ext cx="2220913" cy="1779588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CCF79168-E5AB-40C8-90D2-25F217F57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5419725"/>
            <a:ext cx="10271760" cy="936626"/>
          </a:xfrm>
          <a:prstGeom prst="ellipse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4000">
                <a:solidFill>
                  <a:schemeClr val="tx1">
                    <a:lumMod val="75000"/>
                    <a:lumOff val="25000"/>
                  </a:schemeClr>
                </a:solidFill>
              </a:rPr>
              <a:t>2.º Ciclo Variação</a:t>
            </a:r>
          </a:p>
        </p:txBody>
      </p:sp>
    </p:spTree>
    <p:extLst>
      <p:ext uri="{BB962C8B-B14F-4D97-AF65-F5344CB8AC3E}">
        <p14:creationId xmlns:p14="http://schemas.microsoft.com/office/powerpoint/2010/main" val="28541358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" name="Rectangle 29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5B16A20-7DC5-4899-A098-5834C2C50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874" y="661975"/>
            <a:ext cx="3571810" cy="3573516"/>
          </a:xfrm>
          <a:prstGeom prst="ellipse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 spc="150">
                <a:solidFill>
                  <a:schemeClr val="tx1"/>
                </a:solidFill>
                <a:latin typeface="+mj-lt"/>
                <a:ea typeface="+mj-ea"/>
                <a:cs typeface="+mj-cs"/>
              </a:rPr>
              <a:t>5.º </a:t>
            </a:r>
            <a:br>
              <a:rPr lang="en-US" sz="6600" kern="1200" spc="15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6600" kern="1200" spc="15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ano</a:t>
            </a:r>
            <a:r>
              <a:rPr lang="en-US" sz="6600" kern="1200" spc="15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3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Gráfico 10" descr="Casa">
            <a:hlinkClick r:id="" action="ppaction://noaction"/>
            <a:extLst>
              <a:ext uri="{FF2B5EF4-FFF2-40B4-BE49-F238E27FC236}">
                <a16:creationId xmlns:a16="http://schemas.microsoft.com/office/drawing/2014/main" id="{034CFE33-AAD9-A8E1-8786-FFF120FA7A8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83178" y="234610"/>
            <a:ext cx="711166" cy="573163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9CC8FD82-5183-F33E-3876-224668B5D4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52472" y="941517"/>
            <a:ext cx="8096250" cy="511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26099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FB660977B466E4581633EA7B2415194" ma:contentTypeVersion="6" ma:contentTypeDescription="Criar um novo documento." ma:contentTypeScope="" ma:versionID="28854db257a8415349321d2c69930443">
  <xsd:schema xmlns:xsd="http://www.w3.org/2001/XMLSchema" xmlns:xs="http://www.w3.org/2001/XMLSchema" xmlns:p="http://schemas.microsoft.com/office/2006/metadata/properties" xmlns:ns2="c4e1d512-127a-4e4e-b74f-eea605a29eab" xmlns:ns3="1aacc750-f45d-4f3f-b75b-05a9e0953f69" targetNamespace="http://schemas.microsoft.com/office/2006/metadata/properties" ma:root="true" ma:fieldsID="7f50fac5b896f22950fd18c86ab98249" ns2:_="" ns3:_="">
    <xsd:import namespace="c4e1d512-127a-4e4e-b74f-eea605a29eab"/>
    <xsd:import namespace="1aacc750-f45d-4f3f-b75b-05a9e0953f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e1d512-127a-4e4e-b74f-eea605a29e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acc750-f45d-4f3f-b75b-05a9e0953f6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aacc750-f45d-4f3f-b75b-05a9e0953f69">
      <UserInfo>
        <DisplayName>Rosa Silva</DisplayName>
        <AccountId>32</AccountId>
        <AccountType/>
      </UserInfo>
      <UserInfo>
        <DisplayName>Luís Manso</DisplayName>
        <AccountId>20</AccountId>
        <AccountType/>
      </UserInfo>
      <UserInfo>
        <DisplayName>Elvira Maia</DisplayName>
        <AccountId>33</AccountId>
        <AccountType/>
      </UserInfo>
      <UserInfo>
        <DisplayName>Jorge Mateus</DisplayName>
        <AccountId>22</AccountId>
        <AccountType/>
      </UserInfo>
      <UserInfo>
        <DisplayName>Amélia Cardoso</DisplayName>
        <AccountId>34</AccountId>
        <AccountType/>
      </UserInfo>
      <UserInfo>
        <DisplayName>Laurinda Barros Silva</DisplayName>
        <AccountId>21</AccountId>
        <AccountType/>
      </UserInfo>
      <UserInfo>
        <DisplayName>Graça Machado</DisplayName>
        <AccountId>46</AccountId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1C98A3-B879-4A97-B32B-EE162C29DF0C}">
  <ds:schemaRefs>
    <ds:schemaRef ds:uri="1aacc750-f45d-4f3f-b75b-05a9e0953f69"/>
    <ds:schemaRef ds:uri="c4e1d512-127a-4e4e-b74f-eea605a29ea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FACB517-3B6A-47A9-8845-D3BB56269D8F}">
  <ds:schemaRefs>
    <ds:schemaRef ds:uri="1aacc750-f45d-4f3f-b75b-05a9e0953f69"/>
    <ds:schemaRef ds:uri="c4e1d512-127a-4e4e-b74f-eea605a29ea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A03BD87-8B52-4922-B37F-093BD3A086B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25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HDOfficeLightV0</vt:lpstr>
      <vt:lpstr>Tema do Office</vt:lpstr>
      <vt:lpstr>Resultados Estatísticos </vt:lpstr>
      <vt:lpstr>Índice</vt:lpstr>
      <vt:lpstr>1.º Ciclo do Ensino Básico</vt:lpstr>
      <vt:lpstr>1.º ciclo  Variação</vt:lpstr>
      <vt:lpstr>1.º e 2.º anos </vt:lpstr>
      <vt:lpstr>3.º e 4.ºanos </vt:lpstr>
      <vt:lpstr>2.º Ciclo do Ensino Básico</vt:lpstr>
      <vt:lpstr>2.º Ciclo Variação</vt:lpstr>
      <vt:lpstr>5.º  ano </vt:lpstr>
      <vt:lpstr>6.º  ano </vt:lpstr>
      <vt:lpstr>5.º ano  N.º alunos com negativas</vt:lpstr>
      <vt:lpstr>6.º ano </vt:lpstr>
      <vt:lpstr>3.º Ciclo do Ensino Básico</vt:lpstr>
      <vt:lpstr>3.º Ciclo Variação</vt:lpstr>
      <vt:lpstr>7.º  ano</vt:lpstr>
      <vt:lpstr>7.º ano </vt:lpstr>
      <vt:lpstr>8.º  ano</vt:lpstr>
      <vt:lpstr>8.º ano </vt:lpstr>
      <vt:lpstr>9.º  ano</vt:lpstr>
      <vt:lpstr>9.º  ano</vt:lpstr>
      <vt:lpstr>Secundário</vt:lpstr>
      <vt:lpstr>Variação Secundário</vt:lpstr>
      <vt:lpstr>10.º  ano</vt:lpstr>
      <vt:lpstr>11.º  ano</vt:lpstr>
      <vt:lpstr>12.º  ano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Resultados Estatísticos</dc:title>
  <dc:creator>Adelaide</dc:creator>
  <cp:revision>1</cp:revision>
  <cp:lastPrinted>2022-05-09T13:39:00Z</cp:lastPrinted>
  <dcterms:created xsi:type="dcterms:W3CDTF">2021-01-19T13:19:46Z</dcterms:created>
  <dcterms:modified xsi:type="dcterms:W3CDTF">2024-05-06T15:18:06Z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0x010100FFB660977B466E4581633EA7B2415194</vt:lpwstr>
  </property>
</Properties>
</file>